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96" r:id="rId2"/>
  </p:sldMasterIdLst>
  <p:notesMasterIdLst>
    <p:notesMasterId r:id="rId38"/>
  </p:notesMasterIdLst>
  <p:sldIdLst>
    <p:sldId id="256" r:id="rId3"/>
    <p:sldId id="260" r:id="rId4"/>
    <p:sldId id="382" r:id="rId5"/>
    <p:sldId id="383" r:id="rId6"/>
    <p:sldId id="384" r:id="rId7"/>
    <p:sldId id="385" r:id="rId8"/>
    <p:sldId id="386" r:id="rId9"/>
    <p:sldId id="387" r:id="rId10"/>
    <p:sldId id="389" r:id="rId11"/>
    <p:sldId id="390" r:id="rId12"/>
    <p:sldId id="391" r:id="rId13"/>
    <p:sldId id="392" r:id="rId14"/>
    <p:sldId id="393" r:id="rId15"/>
    <p:sldId id="394" r:id="rId16"/>
    <p:sldId id="395" r:id="rId17"/>
    <p:sldId id="396" r:id="rId18"/>
    <p:sldId id="397" r:id="rId19"/>
    <p:sldId id="398" r:id="rId20"/>
    <p:sldId id="399" r:id="rId21"/>
    <p:sldId id="400" r:id="rId22"/>
    <p:sldId id="401" r:id="rId23"/>
    <p:sldId id="402" r:id="rId24"/>
    <p:sldId id="403" r:id="rId25"/>
    <p:sldId id="404" r:id="rId26"/>
    <p:sldId id="405" r:id="rId27"/>
    <p:sldId id="406" r:id="rId28"/>
    <p:sldId id="407" r:id="rId29"/>
    <p:sldId id="408" r:id="rId30"/>
    <p:sldId id="409" r:id="rId31"/>
    <p:sldId id="410" r:id="rId32"/>
    <p:sldId id="411" r:id="rId33"/>
    <p:sldId id="412" r:id="rId34"/>
    <p:sldId id="413" r:id="rId35"/>
    <p:sldId id="414" r:id="rId36"/>
    <p:sldId id="415"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987" autoAdjust="0"/>
    <p:restoredTop sz="95146" autoAdjust="0"/>
  </p:normalViewPr>
  <p:slideViewPr>
    <p:cSldViewPr snapToGrid="0">
      <p:cViewPr varScale="1">
        <p:scale>
          <a:sx n="86" d="100"/>
          <a:sy n="86" d="100"/>
        </p:scale>
        <p:origin x="546"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1A44D4B-CBF9-4561-8B7A-DDBD1BDB0A0F}" type="datetimeFigureOut">
              <a:rPr lang="es-ES" smtClean="0"/>
              <a:t>08/09/2017</a:t>
            </a:fld>
            <a:endParaRPr lang="es-E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ED6EDB5-A1F8-4937-82BF-DF8B23A498A4}" type="slidenum">
              <a:rPr lang="es-ES" smtClean="0"/>
              <a:t>‹Nº›</a:t>
            </a:fld>
            <a:endParaRPr lang="es-E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524000" y="1124530"/>
            <a:ext cx="9144000" cy="2387600"/>
          </a:xfrm>
        </p:spPr>
        <p:txBody>
          <a:bodyPr anchor="b">
            <a:normAutofit/>
          </a:bodyPr>
          <a:lstStyle>
            <a:lvl1pPr algn="ctr">
              <a:defRPr sz="6000"/>
            </a:lvl1pPr>
          </a:lstStyle>
          <a:p>
            <a:r>
              <a:rPr lang="es-ES"/>
              <a:t>Haga clic para modificar el estilo de título del patrón</a:t>
            </a:r>
            <a:endParaRPr lang="en-US" dirty="0"/>
          </a:p>
        </p:txBody>
      </p:sp>
      <p:sp>
        <p:nvSpPr>
          <p:cNvPr id="3" name="Subtitle 2"/>
          <p:cNvSpPr>
            <a:spLocks noGrp="1"/>
          </p:cNvSpPr>
          <p:nvPr>
            <p:ph type="subTitle" idx="1" hasCustomPrompt="1"/>
          </p:nvPr>
        </p:nvSpPr>
        <p:spPr>
          <a:xfrm>
            <a:off x="1524000" y="3602038"/>
            <a:ext cx="9144000" cy="1655762"/>
          </a:xfrm>
        </p:spPr>
        <p:txBody>
          <a:bodyPr>
            <a:normAutofit/>
          </a:bodyPr>
          <a:lstStyle>
            <a:lvl1pPr marL="0" indent="0" algn="ctr">
              <a:buNone/>
              <a:defRPr sz="2400">
                <a:solidFill>
                  <a:schemeClr val="tx1">
                    <a:lumMod val="75000"/>
                    <a:lumOff val="25000"/>
                  </a:schemeClr>
                </a:solidFill>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s-ES"/>
              <a:t>Haga clic para editar el estilo de subtítulo del patrón</a:t>
            </a:r>
            <a:endParaRPr lang="en-US" dirty="0"/>
          </a:p>
        </p:txBody>
      </p:sp>
      <p:sp>
        <p:nvSpPr>
          <p:cNvPr id="4" name="Date Placeholder 3"/>
          <p:cNvSpPr>
            <a:spLocks noGrp="1"/>
          </p:cNvSpPr>
          <p:nvPr>
            <p:ph type="dt" sz="half" idx="10"/>
          </p:nvPr>
        </p:nvSpPr>
        <p:spPr/>
        <p:txBody>
          <a:bodyPr/>
          <a:lstStyle/>
          <a:p>
            <a:fld id="{BA6F75B3-24D3-41A6-83E4-A83039358631}" type="datetimeFigureOut">
              <a:rPr lang="es-ES" smtClean="0"/>
              <a:t>08/09/2017</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8A58774A-D098-45B5-8825-3694B0A047F8}" type="slidenum">
              <a:rPr lang="es-ES" smtClean="0"/>
              <a:t>‹Nº›</a:t>
            </a:fld>
            <a:endParaRPr lang="es-E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s-ES"/>
              <a:t>Haga clic para modificar el estilo de título del patrón</a:t>
            </a:r>
            <a:endParaRPr lang="en-US"/>
          </a:p>
        </p:txBody>
      </p:sp>
      <p:sp>
        <p:nvSpPr>
          <p:cNvPr id="3" name="Vertical Text Placeholder 2"/>
          <p:cNvSpPr>
            <a:spLocks noGrp="1"/>
          </p:cNvSpPr>
          <p:nvPr>
            <p:ph type="body" orient="vert" idx="1" hasCustomPrompt="1"/>
          </p:nvPr>
        </p:nvSpPr>
        <p:spPr/>
        <p:txBody>
          <a:bodyPr vert="eaVe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BA6F75B3-24D3-41A6-83E4-A83039358631}" type="datetimeFigureOut">
              <a:rPr lang="es-ES" smtClean="0"/>
              <a:t>08/09/2017</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8A58774A-D098-45B5-8825-3694B0A047F8}" type="slidenum">
              <a:rPr lang="es-ES" smtClean="0"/>
              <a:t>‹Nº›</a:t>
            </a:fld>
            <a:endParaRPr lang="es-E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hasCustomPrompt="1"/>
          </p:nvPr>
        </p:nvSpPr>
        <p:spPr>
          <a:xfrm>
            <a:off x="8724900" y="360362"/>
            <a:ext cx="2628900" cy="5811838"/>
          </a:xfrm>
        </p:spPr>
        <p:txBody>
          <a:bodyPr vert="eaVert"/>
          <a:lstStyle/>
          <a:p>
            <a:r>
              <a:rPr lang="es-ES"/>
              <a:t>Haga clic para modificar el estilo de título del patrón</a:t>
            </a:r>
            <a:endParaRPr lang="en-US"/>
          </a:p>
        </p:txBody>
      </p:sp>
      <p:sp>
        <p:nvSpPr>
          <p:cNvPr id="3" name="Vertical Text Placeholder 2"/>
          <p:cNvSpPr>
            <a:spLocks noGrp="1"/>
          </p:cNvSpPr>
          <p:nvPr>
            <p:ph type="body" orient="vert" idx="1" hasCustomPrompt="1"/>
          </p:nvPr>
        </p:nvSpPr>
        <p:spPr>
          <a:xfrm>
            <a:off x="838200" y="360362"/>
            <a:ext cx="7734300" cy="5811837"/>
          </a:xfrm>
        </p:spPr>
        <p:txBody>
          <a:bodyPr vert="eaVe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Date Placeholder 3"/>
          <p:cNvSpPr>
            <a:spLocks noGrp="1"/>
          </p:cNvSpPr>
          <p:nvPr>
            <p:ph type="dt" sz="half" idx="10"/>
          </p:nvPr>
        </p:nvSpPr>
        <p:spPr/>
        <p:txBody>
          <a:bodyPr/>
          <a:lstStyle/>
          <a:p>
            <a:fld id="{BA6F75B3-24D3-41A6-83E4-A83039358631}" type="datetimeFigureOut">
              <a:rPr lang="es-ES" smtClean="0"/>
              <a:t>08/09/2017</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8A58774A-D098-45B5-8825-3694B0A047F8}" type="slidenum">
              <a:rPr lang="es-ES" smtClean="0"/>
              <a:t>‹Nº›</a:t>
            </a:fld>
            <a:endParaRPr lang="es-E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editar el estilo de subtítulo del patrón</a:t>
            </a:r>
            <a:endParaRPr lang="en-US" dirty="0"/>
          </a:p>
        </p:txBody>
      </p:sp>
      <p:sp>
        <p:nvSpPr>
          <p:cNvPr id="4" name="Date Placeholder 3"/>
          <p:cNvSpPr>
            <a:spLocks noGrp="1"/>
          </p:cNvSpPr>
          <p:nvPr>
            <p:ph type="dt" sz="half" idx="10"/>
          </p:nvPr>
        </p:nvSpPr>
        <p:spPr/>
        <p:txBody>
          <a:bodyPr/>
          <a:lstStyle/>
          <a:p>
            <a:fld id="{BA6F75B3-24D3-41A6-83E4-A83039358631}" type="datetimeFigureOut">
              <a:rPr lang="es-ES" smtClean="0"/>
              <a:t>08/09/2017</a:t>
            </a:fld>
            <a:endParaRPr lang="es-ES"/>
          </a:p>
        </p:txBody>
      </p:sp>
      <p:sp>
        <p:nvSpPr>
          <p:cNvPr id="5" name="Footer Placeholder 4"/>
          <p:cNvSpPr>
            <a:spLocks noGrp="1"/>
          </p:cNvSpPr>
          <p:nvPr>
            <p:ph type="ftr" sz="quarter" idx="11"/>
          </p:nvPr>
        </p:nvSpPr>
        <p:spPr>
          <a:xfrm>
            <a:off x="5332412" y="5883275"/>
            <a:ext cx="4324044" cy="365125"/>
          </a:xfrm>
        </p:spPr>
        <p:txBody>
          <a:bodyPr/>
          <a:lstStyle/>
          <a:p>
            <a:endParaRPr lang="es-ES"/>
          </a:p>
        </p:txBody>
      </p:sp>
      <p:sp>
        <p:nvSpPr>
          <p:cNvPr id="6" name="Slide Number Placeholder 5"/>
          <p:cNvSpPr>
            <a:spLocks noGrp="1"/>
          </p:cNvSpPr>
          <p:nvPr>
            <p:ph type="sldNum" sz="quarter" idx="12"/>
          </p:nvPr>
        </p:nvSpPr>
        <p:spPr/>
        <p:txBody>
          <a:bodyPr/>
          <a:lstStyle/>
          <a:p>
            <a:fld id="{8A58774A-D098-45B5-8825-3694B0A047F8}" type="slidenum">
              <a:rPr lang="es-ES" smtClean="0"/>
              <a:t>‹Nº›</a:t>
            </a:fld>
            <a:endParaRPr lang="es-ES"/>
          </a:p>
        </p:txBody>
      </p:sp>
    </p:spTree>
    <p:extLst>
      <p:ext uri="{BB962C8B-B14F-4D97-AF65-F5344CB8AC3E}">
        <p14:creationId xmlns:p14="http://schemas.microsoft.com/office/powerpoint/2010/main" val="352367812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nchor="ct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BA6F75B3-24D3-41A6-83E4-A83039358631}" type="datetimeFigureOut">
              <a:rPr lang="es-ES" smtClean="0"/>
              <a:t>08/09/2017</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a:xfrm>
            <a:off x="10951856" y="5867131"/>
            <a:ext cx="551167" cy="365125"/>
          </a:xfrm>
        </p:spPr>
        <p:txBody>
          <a:bodyPr/>
          <a:lstStyle/>
          <a:p>
            <a:fld id="{8A58774A-D098-45B5-8825-3694B0A047F8}" type="slidenum">
              <a:rPr lang="es-ES" smtClean="0"/>
              <a:t>‹Nº›</a:t>
            </a:fld>
            <a:endParaRPr lang="es-ES"/>
          </a:p>
        </p:txBody>
      </p:sp>
    </p:spTree>
    <p:extLst>
      <p:ext uri="{BB962C8B-B14F-4D97-AF65-F5344CB8AC3E}">
        <p14:creationId xmlns:p14="http://schemas.microsoft.com/office/powerpoint/2010/main" val="81451982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Editar el estilo de texto del patrón</a:t>
            </a:r>
          </a:p>
        </p:txBody>
      </p:sp>
      <p:sp>
        <p:nvSpPr>
          <p:cNvPr id="4" name="Date Placeholder 3"/>
          <p:cNvSpPr>
            <a:spLocks noGrp="1"/>
          </p:cNvSpPr>
          <p:nvPr>
            <p:ph type="dt" sz="half" idx="10"/>
          </p:nvPr>
        </p:nvSpPr>
        <p:spPr/>
        <p:txBody>
          <a:bodyPr/>
          <a:lstStyle/>
          <a:p>
            <a:fld id="{BA6F75B3-24D3-41A6-83E4-A83039358631}" type="datetimeFigureOut">
              <a:rPr lang="es-ES" smtClean="0"/>
              <a:t>08/09/2017</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8A58774A-D098-45B5-8825-3694B0A047F8}" type="slidenum">
              <a:rPr lang="es-ES" smtClean="0"/>
              <a:t>‹Nº›</a:t>
            </a:fld>
            <a:endParaRPr lang="es-ES"/>
          </a:p>
        </p:txBody>
      </p:sp>
    </p:spTree>
    <p:extLst>
      <p:ext uri="{BB962C8B-B14F-4D97-AF65-F5344CB8AC3E}">
        <p14:creationId xmlns:p14="http://schemas.microsoft.com/office/powerpoint/2010/main" val="184135489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BA6F75B3-24D3-41A6-83E4-A83039358631}" type="datetimeFigureOut">
              <a:rPr lang="es-ES" smtClean="0"/>
              <a:t>08/09/2017</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8A58774A-D098-45B5-8825-3694B0A047F8}" type="slidenum">
              <a:rPr lang="es-ES" smtClean="0"/>
              <a:t>‹Nº›</a:t>
            </a:fld>
            <a:endParaRPr lang="es-ES"/>
          </a:p>
        </p:txBody>
      </p:sp>
    </p:spTree>
    <p:extLst>
      <p:ext uri="{BB962C8B-B14F-4D97-AF65-F5344CB8AC3E}">
        <p14:creationId xmlns:p14="http://schemas.microsoft.com/office/powerpoint/2010/main" val="375695273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BA6F75B3-24D3-41A6-83E4-A83039358631}" type="datetimeFigureOut">
              <a:rPr lang="es-ES" smtClean="0"/>
              <a:t>08/09/2017</a:t>
            </a:fld>
            <a:endParaRPr lang="es-ES"/>
          </a:p>
        </p:txBody>
      </p:sp>
      <p:sp>
        <p:nvSpPr>
          <p:cNvPr id="8" name="Footer Placeholder 7"/>
          <p:cNvSpPr>
            <a:spLocks noGrp="1"/>
          </p:cNvSpPr>
          <p:nvPr>
            <p:ph type="ftr" sz="quarter" idx="11"/>
          </p:nvPr>
        </p:nvSpPr>
        <p:spPr/>
        <p:txBody>
          <a:bodyPr/>
          <a:lstStyle/>
          <a:p>
            <a:endParaRPr lang="es-ES"/>
          </a:p>
        </p:txBody>
      </p:sp>
      <p:sp>
        <p:nvSpPr>
          <p:cNvPr id="9" name="Slide Number Placeholder 8"/>
          <p:cNvSpPr>
            <a:spLocks noGrp="1"/>
          </p:cNvSpPr>
          <p:nvPr>
            <p:ph type="sldNum" sz="quarter" idx="12"/>
          </p:nvPr>
        </p:nvSpPr>
        <p:spPr/>
        <p:txBody>
          <a:bodyPr/>
          <a:lstStyle/>
          <a:p>
            <a:fld id="{8A58774A-D098-45B5-8825-3694B0A047F8}" type="slidenum">
              <a:rPr lang="es-ES" smtClean="0"/>
              <a:t>‹Nº›</a:t>
            </a:fld>
            <a:endParaRPr lang="es-ES"/>
          </a:p>
        </p:txBody>
      </p:sp>
    </p:spTree>
    <p:extLst>
      <p:ext uri="{BB962C8B-B14F-4D97-AF65-F5344CB8AC3E}">
        <p14:creationId xmlns:p14="http://schemas.microsoft.com/office/powerpoint/2010/main" val="221533167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BA6F75B3-24D3-41A6-83E4-A83039358631}" type="datetimeFigureOut">
              <a:rPr lang="es-ES" smtClean="0"/>
              <a:t>08/09/2017</a:t>
            </a:fld>
            <a:endParaRPr lang="es-ES"/>
          </a:p>
        </p:txBody>
      </p:sp>
      <p:sp>
        <p:nvSpPr>
          <p:cNvPr id="4" name="Footer Placeholder 3"/>
          <p:cNvSpPr>
            <a:spLocks noGrp="1"/>
          </p:cNvSpPr>
          <p:nvPr>
            <p:ph type="ftr" sz="quarter" idx="11"/>
          </p:nvPr>
        </p:nvSpPr>
        <p:spPr/>
        <p:txBody>
          <a:bodyPr/>
          <a:lstStyle/>
          <a:p>
            <a:endParaRPr lang="es-ES"/>
          </a:p>
        </p:txBody>
      </p:sp>
      <p:sp>
        <p:nvSpPr>
          <p:cNvPr id="5" name="Slide Number Placeholder 4"/>
          <p:cNvSpPr>
            <a:spLocks noGrp="1"/>
          </p:cNvSpPr>
          <p:nvPr>
            <p:ph type="sldNum" sz="quarter" idx="12"/>
          </p:nvPr>
        </p:nvSpPr>
        <p:spPr/>
        <p:txBody>
          <a:bodyPr/>
          <a:lstStyle/>
          <a:p>
            <a:fld id="{8A58774A-D098-45B5-8825-3694B0A047F8}" type="slidenum">
              <a:rPr lang="es-ES" smtClean="0"/>
              <a:t>‹Nº›</a:t>
            </a:fld>
            <a:endParaRPr lang="es-ES"/>
          </a:p>
        </p:txBody>
      </p:sp>
    </p:spTree>
    <p:extLst>
      <p:ext uri="{BB962C8B-B14F-4D97-AF65-F5344CB8AC3E}">
        <p14:creationId xmlns:p14="http://schemas.microsoft.com/office/powerpoint/2010/main" val="4639745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A6F75B3-24D3-41A6-83E4-A83039358631}" type="datetimeFigureOut">
              <a:rPr lang="es-ES" smtClean="0"/>
              <a:t>08/09/2017</a:t>
            </a:fld>
            <a:endParaRPr lang="es-ES"/>
          </a:p>
        </p:txBody>
      </p:sp>
      <p:sp>
        <p:nvSpPr>
          <p:cNvPr id="3" name="Footer Placeholder 2"/>
          <p:cNvSpPr>
            <a:spLocks noGrp="1"/>
          </p:cNvSpPr>
          <p:nvPr>
            <p:ph type="ftr" sz="quarter" idx="11"/>
          </p:nvPr>
        </p:nvSpPr>
        <p:spPr/>
        <p:txBody>
          <a:bodyPr/>
          <a:lstStyle/>
          <a:p>
            <a:endParaRPr lang="es-ES"/>
          </a:p>
        </p:txBody>
      </p:sp>
      <p:sp>
        <p:nvSpPr>
          <p:cNvPr id="4" name="Slide Number Placeholder 3"/>
          <p:cNvSpPr>
            <a:spLocks noGrp="1"/>
          </p:cNvSpPr>
          <p:nvPr>
            <p:ph type="sldNum" sz="quarter" idx="12"/>
          </p:nvPr>
        </p:nvSpPr>
        <p:spPr/>
        <p:txBody>
          <a:bodyPr/>
          <a:lstStyle/>
          <a:p>
            <a:fld id="{8A58774A-D098-45B5-8825-3694B0A047F8}" type="slidenum">
              <a:rPr lang="es-ES" smtClean="0"/>
              <a:t>‹Nº›</a:t>
            </a:fld>
            <a:endParaRPr lang="es-ES"/>
          </a:p>
        </p:txBody>
      </p:sp>
    </p:spTree>
    <p:extLst>
      <p:ext uri="{BB962C8B-B14F-4D97-AF65-F5344CB8AC3E}">
        <p14:creationId xmlns:p14="http://schemas.microsoft.com/office/powerpoint/2010/main" val="307957328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s-ES"/>
              <a:t>Haga clic para modificar el estilo de título del patrón</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el estilo de texto del patrón</a:t>
            </a:r>
          </a:p>
        </p:txBody>
      </p:sp>
      <p:sp>
        <p:nvSpPr>
          <p:cNvPr id="5" name="Date Placeholder 4"/>
          <p:cNvSpPr>
            <a:spLocks noGrp="1"/>
          </p:cNvSpPr>
          <p:nvPr>
            <p:ph type="dt" sz="half" idx="10"/>
          </p:nvPr>
        </p:nvSpPr>
        <p:spPr/>
        <p:txBody>
          <a:bodyPr/>
          <a:lstStyle/>
          <a:p>
            <a:fld id="{BA6F75B3-24D3-41A6-83E4-A83039358631}" type="datetimeFigureOut">
              <a:rPr lang="es-ES" smtClean="0"/>
              <a:t>08/09/2017</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8A58774A-D098-45B5-8825-3694B0A047F8}" type="slidenum">
              <a:rPr lang="es-ES" smtClean="0"/>
              <a:t>‹Nº›</a:t>
            </a:fld>
            <a:endParaRPr lang="es-ES"/>
          </a:p>
        </p:txBody>
      </p:sp>
    </p:spTree>
    <p:extLst>
      <p:ext uri="{BB962C8B-B14F-4D97-AF65-F5344CB8AC3E}">
        <p14:creationId xmlns:p14="http://schemas.microsoft.com/office/powerpoint/2010/main" val="4617146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s-ES"/>
              <a:t>Haga clic para modificar el estilo de título del patrón</a:t>
            </a:r>
            <a:endParaRPr lang="en-US" dirty="0"/>
          </a:p>
        </p:txBody>
      </p:sp>
      <p:sp>
        <p:nvSpPr>
          <p:cNvPr id="3" name="Content Placeholder 2"/>
          <p:cNvSpPr>
            <a:spLocks noGrp="1"/>
          </p:cNvSpPr>
          <p:nvPr>
            <p:ph idx="1" hasCustomPrompt="1"/>
          </p:nvPr>
        </p:nvSpPr>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BA6F75B3-24D3-41A6-83E4-A83039358631}" type="datetimeFigureOut">
              <a:rPr lang="es-ES" smtClean="0"/>
              <a:t>08/09/2017</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8A58774A-D098-45B5-8825-3694B0A047F8}" type="slidenum">
              <a:rPr lang="es-ES" smtClean="0"/>
              <a:t>‹Nº›</a:t>
            </a:fld>
            <a:endParaRPr lang="es-E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s-ES"/>
              <a:t>Haga clic para modificar el estilo de título del patrón</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el estilo de texto del patrón</a:t>
            </a:r>
          </a:p>
        </p:txBody>
      </p:sp>
      <p:sp>
        <p:nvSpPr>
          <p:cNvPr id="5" name="Date Placeholder 4"/>
          <p:cNvSpPr>
            <a:spLocks noGrp="1"/>
          </p:cNvSpPr>
          <p:nvPr>
            <p:ph type="dt" sz="half" idx="10"/>
          </p:nvPr>
        </p:nvSpPr>
        <p:spPr/>
        <p:txBody>
          <a:bodyPr/>
          <a:lstStyle/>
          <a:p>
            <a:fld id="{BA6F75B3-24D3-41A6-83E4-A83039358631}" type="datetimeFigureOut">
              <a:rPr lang="es-ES" smtClean="0"/>
              <a:t>08/09/2017</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8A58774A-D098-45B5-8825-3694B0A047F8}" type="slidenum">
              <a:rPr lang="es-ES" smtClean="0"/>
              <a:t>‹Nº›</a:t>
            </a:fld>
            <a:endParaRPr lang="es-ES"/>
          </a:p>
        </p:txBody>
      </p:sp>
    </p:spTree>
    <p:extLst>
      <p:ext uri="{BB962C8B-B14F-4D97-AF65-F5344CB8AC3E}">
        <p14:creationId xmlns:p14="http://schemas.microsoft.com/office/powerpoint/2010/main" val="63128187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Imagen panorámic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el estilo de texto del patrón</a:t>
            </a:r>
          </a:p>
        </p:txBody>
      </p:sp>
      <p:sp>
        <p:nvSpPr>
          <p:cNvPr id="5" name="Date Placeholder 4"/>
          <p:cNvSpPr>
            <a:spLocks noGrp="1"/>
          </p:cNvSpPr>
          <p:nvPr>
            <p:ph type="dt" sz="half" idx="10"/>
          </p:nvPr>
        </p:nvSpPr>
        <p:spPr/>
        <p:txBody>
          <a:bodyPr/>
          <a:lstStyle/>
          <a:p>
            <a:fld id="{BA6F75B3-24D3-41A6-83E4-A83039358631}" type="datetimeFigureOut">
              <a:rPr lang="es-ES" smtClean="0"/>
              <a:t>08/09/2017</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8A58774A-D098-45B5-8825-3694B0A047F8}" type="slidenum">
              <a:rPr lang="es-ES" smtClean="0"/>
              <a:t>‹Nº›</a:t>
            </a:fld>
            <a:endParaRPr lang="es-ES"/>
          </a:p>
        </p:txBody>
      </p:sp>
    </p:spTree>
    <p:extLst>
      <p:ext uri="{BB962C8B-B14F-4D97-AF65-F5344CB8AC3E}">
        <p14:creationId xmlns:p14="http://schemas.microsoft.com/office/powerpoint/2010/main" val="284611438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Editar el estilo de texto del patrón</a:t>
            </a:r>
          </a:p>
        </p:txBody>
      </p:sp>
      <p:sp>
        <p:nvSpPr>
          <p:cNvPr id="4" name="Date Placeholder 3"/>
          <p:cNvSpPr>
            <a:spLocks noGrp="1"/>
          </p:cNvSpPr>
          <p:nvPr>
            <p:ph type="dt" sz="half" idx="10"/>
          </p:nvPr>
        </p:nvSpPr>
        <p:spPr/>
        <p:txBody>
          <a:bodyPr/>
          <a:lstStyle/>
          <a:p>
            <a:fld id="{BA6F75B3-24D3-41A6-83E4-A83039358631}" type="datetimeFigureOut">
              <a:rPr lang="es-ES" smtClean="0"/>
              <a:t>08/09/2017</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8A58774A-D098-45B5-8825-3694B0A047F8}" type="slidenum">
              <a:rPr lang="es-ES" smtClean="0"/>
              <a:t>‹Nº›</a:t>
            </a:fld>
            <a:endParaRPr lang="es-ES"/>
          </a:p>
        </p:txBody>
      </p:sp>
    </p:spTree>
    <p:extLst>
      <p:ext uri="{BB962C8B-B14F-4D97-AF65-F5344CB8AC3E}">
        <p14:creationId xmlns:p14="http://schemas.microsoft.com/office/powerpoint/2010/main" val="137182646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s-ES"/>
              <a:t>Haga clic para modificar el estilo de título del patrón</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a:t>Editar el estilo de texto del patrón</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Editar el estilo de texto del patrón</a:t>
            </a:r>
          </a:p>
        </p:txBody>
      </p:sp>
      <p:sp>
        <p:nvSpPr>
          <p:cNvPr id="4" name="Date Placeholder 3"/>
          <p:cNvSpPr>
            <a:spLocks noGrp="1"/>
          </p:cNvSpPr>
          <p:nvPr>
            <p:ph type="dt" sz="half" idx="10"/>
          </p:nvPr>
        </p:nvSpPr>
        <p:spPr/>
        <p:txBody>
          <a:bodyPr/>
          <a:lstStyle/>
          <a:p>
            <a:fld id="{BA6F75B3-24D3-41A6-83E4-A83039358631}" type="datetimeFigureOut">
              <a:rPr lang="es-ES" smtClean="0"/>
              <a:t>08/09/2017</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8A58774A-D098-45B5-8825-3694B0A047F8}" type="slidenum">
              <a:rPr lang="es-ES" smtClean="0"/>
              <a:t>‹Nº›</a:t>
            </a:fld>
            <a:endParaRPr lang="es-ES"/>
          </a:p>
        </p:txBody>
      </p:sp>
    </p:spTree>
    <p:extLst>
      <p:ext uri="{BB962C8B-B14F-4D97-AF65-F5344CB8AC3E}">
        <p14:creationId xmlns:p14="http://schemas.microsoft.com/office/powerpoint/2010/main" val="101093070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Editar el estilo de texto del patrón</a:t>
            </a:r>
          </a:p>
        </p:txBody>
      </p:sp>
      <p:sp>
        <p:nvSpPr>
          <p:cNvPr id="4" name="Date Placeholder 3"/>
          <p:cNvSpPr>
            <a:spLocks noGrp="1"/>
          </p:cNvSpPr>
          <p:nvPr>
            <p:ph type="dt" sz="half" idx="10"/>
          </p:nvPr>
        </p:nvSpPr>
        <p:spPr/>
        <p:txBody>
          <a:bodyPr/>
          <a:lstStyle/>
          <a:p>
            <a:fld id="{BA6F75B3-24D3-41A6-83E4-A83039358631}" type="datetimeFigureOut">
              <a:rPr lang="es-ES" smtClean="0"/>
              <a:t>08/09/2017</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8A58774A-D098-45B5-8825-3694B0A047F8}" type="slidenum">
              <a:rPr lang="es-ES" smtClean="0"/>
              <a:t>‹Nº›</a:t>
            </a:fld>
            <a:endParaRPr lang="es-ES"/>
          </a:p>
        </p:txBody>
      </p:sp>
    </p:spTree>
    <p:extLst>
      <p:ext uri="{BB962C8B-B14F-4D97-AF65-F5344CB8AC3E}">
        <p14:creationId xmlns:p14="http://schemas.microsoft.com/office/powerpoint/2010/main" val="11904452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Citar la tarjeta de nombre">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s-ES"/>
              <a:t>Haga clic para modificar el estilo de título del patrón</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s-ES"/>
              <a:t>Editar el estilo de texto del patrón</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Editar el estilo de texto del patrón</a:t>
            </a:r>
          </a:p>
        </p:txBody>
      </p:sp>
      <p:sp>
        <p:nvSpPr>
          <p:cNvPr id="4" name="Date Placeholder 3"/>
          <p:cNvSpPr>
            <a:spLocks noGrp="1"/>
          </p:cNvSpPr>
          <p:nvPr>
            <p:ph type="dt" sz="half" idx="10"/>
          </p:nvPr>
        </p:nvSpPr>
        <p:spPr/>
        <p:txBody>
          <a:bodyPr/>
          <a:lstStyle/>
          <a:p>
            <a:fld id="{BA6F75B3-24D3-41A6-83E4-A83039358631}" type="datetimeFigureOut">
              <a:rPr lang="es-ES" smtClean="0"/>
              <a:t>08/09/2017</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8A58774A-D098-45B5-8825-3694B0A047F8}" type="slidenum">
              <a:rPr lang="es-ES" smtClean="0"/>
              <a:t>‹Nº›</a:t>
            </a:fld>
            <a:endParaRPr lang="es-ES"/>
          </a:p>
        </p:txBody>
      </p:sp>
    </p:spTree>
    <p:extLst>
      <p:ext uri="{BB962C8B-B14F-4D97-AF65-F5344CB8AC3E}">
        <p14:creationId xmlns:p14="http://schemas.microsoft.com/office/powerpoint/2010/main" val="357744664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Verdadero o falso">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s-ES"/>
              <a:t>Haga clic para modificar el estilo de título del patrón</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s-ES"/>
              <a:t>Editar el estilo de texto del patrón</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Editar el estilo de texto del patrón</a:t>
            </a:r>
          </a:p>
        </p:txBody>
      </p:sp>
      <p:sp>
        <p:nvSpPr>
          <p:cNvPr id="4" name="Date Placeholder 3"/>
          <p:cNvSpPr>
            <a:spLocks noGrp="1"/>
          </p:cNvSpPr>
          <p:nvPr>
            <p:ph type="dt" sz="half" idx="10"/>
          </p:nvPr>
        </p:nvSpPr>
        <p:spPr/>
        <p:txBody>
          <a:bodyPr/>
          <a:lstStyle/>
          <a:p>
            <a:fld id="{BA6F75B3-24D3-41A6-83E4-A83039358631}" type="datetimeFigureOut">
              <a:rPr lang="es-ES" smtClean="0"/>
              <a:t>08/09/2017</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8A58774A-D098-45B5-8825-3694B0A047F8}" type="slidenum">
              <a:rPr lang="es-ES" smtClean="0"/>
              <a:t>‹Nº›</a:t>
            </a:fld>
            <a:endParaRPr lang="es-ES"/>
          </a:p>
        </p:txBody>
      </p:sp>
    </p:spTree>
    <p:extLst>
      <p:ext uri="{BB962C8B-B14F-4D97-AF65-F5344CB8AC3E}">
        <p14:creationId xmlns:p14="http://schemas.microsoft.com/office/powerpoint/2010/main" val="10916497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ncho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BA6F75B3-24D3-41A6-83E4-A83039358631}" type="datetimeFigureOut">
              <a:rPr lang="es-ES" smtClean="0"/>
              <a:t>08/09/2017</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8A58774A-D098-45B5-8825-3694B0A047F8}" type="slidenum">
              <a:rPr lang="es-ES" smtClean="0"/>
              <a:t>‹Nº›</a:t>
            </a:fld>
            <a:endParaRPr lang="es-ES"/>
          </a:p>
        </p:txBody>
      </p:sp>
    </p:spTree>
    <p:extLst>
      <p:ext uri="{BB962C8B-B14F-4D97-AF65-F5344CB8AC3E}">
        <p14:creationId xmlns:p14="http://schemas.microsoft.com/office/powerpoint/2010/main" val="158320082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BA6F75B3-24D3-41A6-83E4-A83039358631}" type="datetimeFigureOut">
              <a:rPr lang="es-ES" smtClean="0"/>
              <a:t>08/09/2017</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8A58774A-D098-45B5-8825-3694B0A047F8}" type="slidenum">
              <a:rPr lang="es-ES" smtClean="0"/>
              <a:t>‹Nº›</a:t>
            </a:fld>
            <a:endParaRPr lang="es-ES"/>
          </a:p>
        </p:txBody>
      </p:sp>
    </p:spTree>
    <p:extLst>
      <p:ext uri="{BB962C8B-B14F-4D97-AF65-F5344CB8AC3E}">
        <p14:creationId xmlns:p14="http://schemas.microsoft.com/office/powerpoint/2010/main" val="38753334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1850" y="1712423"/>
            <a:ext cx="10515600" cy="2851208"/>
          </a:xfrm>
        </p:spPr>
        <p:txBody>
          <a:bodyPr anchor="b">
            <a:normAutofit/>
          </a:bodyPr>
          <a:lstStyle>
            <a:lvl1pPr>
              <a:defRPr sz="6000" b="0"/>
            </a:lvl1pPr>
          </a:lstStyle>
          <a:p>
            <a:r>
              <a:rPr lang="es-ES"/>
              <a:t>Haga clic para modificar el estilo de título del patrón</a:t>
            </a:r>
            <a:endParaRPr lang="en-US" dirty="0"/>
          </a:p>
        </p:txBody>
      </p:sp>
      <p:sp>
        <p:nvSpPr>
          <p:cNvPr id="3" name="Text Placeholder 2"/>
          <p:cNvSpPr>
            <a:spLocks noGrp="1"/>
          </p:cNvSpPr>
          <p:nvPr>
            <p:ph type="body" idx="1" hasCustomPrompt="1"/>
          </p:nvPr>
        </p:nvSpPr>
        <p:spPr>
          <a:xfrm>
            <a:off x="831850" y="4552633"/>
            <a:ext cx="10515600" cy="1500187"/>
          </a:xfrm>
        </p:spPr>
        <p:txBody>
          <a:bodyPr anchor="t">
            <a:normAutofit/>
          </a:bodyPr>
          <a:lstStyle>
            <a:lvl1pPr marL="0" indent="0">
              <a:buNone/>
              <a:defRPr sz="24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Editar el estilo de texto del patrón</a:t>
            </a:r>
          </a:p>
        </p:txBody>
      </p:sp>
      <p:sp>
        <p:nvSpPr>
          <p:cNvPr id="4" name="Date Placeholder 3"/>
          <p:cNvSpPr>
            <a:spLocks noGrp="1"/>
          </p:cNvSpPr>
          <p:nvPr>
            <p:ph type="dt" sz="half" idx="10"/>
          </p:nvPr>
        </p:nvSpPr>
        <p:spPr/>
        <p:txBody>
          <a:bodyPr/>
          <a:lstStyle/>
          <a:p>
            <a:fld id="{BA6F75B3-24D3-41A6-83E4-A83039358631}" type="datetimeFigureOut">
              <a:rPr lang="es-ES" smtClean="0"/>
              <a:t>08/09/2017</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8A58774A-D098-45B5-8825-3694B0A047F8}" type="slidenum">
              <a:rPr lang="es-ES" smtClean="0"/>
              <a:t>‹Nº›</a:t>
            </a:fld>
            <a:endParaRPr lang="es-E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hasCustomPrompt="1"/>
          </p:nvPr>
        </p:nvSpPr>
        <p:spPr>
          <a:xfrm>
            <a:off x="845127" y="1828800"/>
            <a:ext cx="5181600" cy="4351337"/>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hasCustomPrompt="1"/>
          </p:nvPr>
        </p:nvSpPr>
        <p:spPr>
          <a:xfrm>
            <a:off x="6172200" y="1828800"/>
            <a:ext cx="5181600" cy="4351337"/>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BA6F75B3-24D3-41A6-83E4-A83039358631}" type="datetimeFigureOut">
              <a:rPr lang="es-ES" smtClean="0"/>
              <a:t>08/09/2017</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8A58774A-D098-45B5-8825-3694B0A047F8}" type="slidenum">
              <a:rPr lang="es-ES" smtClean="0"/>
              <a:t>‹Nº›</a:t>
            </a:fld>
            <a:endParaRPr lang="es-E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ación">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845127" y="1681850"/>
            <a:ext cx="5156200" cy="825699"/>
          </a:xfrm>
        </p:spPr>
        <p:txBody>
          <a:bodyPr anchor="b">
            <a:normAutofit/>
          </a:bodyP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4" name="Content Placeholder 3"/>
          <p:cNvSpPr>
            <a:spLocks noGrp="1"/>
          </p:cNvSpPr>
          <p:nvPr>
            <p:ph sz="half" idx="2" hasCustomPrompt="1"/>
          </p:nvPr>
        </p:nvSpPr>
        <p:spPr>
          <a:xfrm>
            <a:off x="845127" y="2507550"/>
            <a:ext cx="5156200" cy="3680525"/>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hasCustomPrompt="1"/>
          </p:nvPr>
        </p:nvSpPr>
        <p:spPr>
          <a:xfrm>
            <a:off x="6172200" y="1681851"/>
            <a:ext cx="5181601" cy="825698"/>
          </a:xfrm>
        </p:spPr>
        <p:txBody>
          <a:bodyPr anchor="b"/>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6" name="Content Placeholder 5"/>
          <p:cNvSpPr>
            <a:spLocks noGrp="1"/>
          </p:cNvSpPr>
          <p:nvPr>
            <p:ph sz="quarter" idx="4" hasCustomPrompt="1"/>
          </p:nvPr>
        </p:nvSpPr>
        <p:spPr>
          <a:xfrm>
            <a:off x="6172200" y="2507550"/>
            <a:ext cx="5181601" cy="3680525"/>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7" name="Date Placeholder 6"/>
          <p:cNvSpPr>
            <a:spLocks noGrp="1"/>
          </p:cNvSpPr>
          <p:nvPr>
            <p:ph type="dt" sz="half" idx="10"/>
          </p:nvPr>
        </p:nvSpPr>
        <p:spPr/>
        <p:txBody>
          <a:bodyPr/>
          <a:lstStyle/>
          <a:p>
            <a:fld id="{BA6F75B3-24D3-41A6-83E4-A83039358631}" type="datetimeFigureOut">
              <a:rPr lang="es-ES" smtClean="0"/>
              <a:t>08/09/2017</a:t>
            </a:fld>
            <a:endParaRPr lang="es-ES"/>
          </a:p>
        </p:txBody>
      </p:sp>
      <p:sp>
        <p:nvSpPr>
          <p:cNvPr id="8" name="Footer Placeholder 7"/>
          <p:cNvSpPr>
            <a:spLocks noGrp="1"/>
          </p:cNvSpPr>
          <p:nvPr>
            <p:ph type="ftr" sz="quarter" idx="11"/>
          </p:nvPr>
        </p:nvSpPr>
        <p:spPr/>
        <p:txBody>
          <a:bodyPr/>
          <a:lstStyle/>
          <a:p>
            <a:endParaRPr lang="es-ES"/>
          </a:p>
        </p:txBody>
      </p:sp>
      <p:sp>
        <p:nvSpPr>
          <p:cNvPr id="9" name="Slide Number Placeholder 8"/>
          <p:cNvSpPr>
            <a:spLocks noGrp="1"/>
          </p:cNvSpPr>
          <p:nvPr>
            <p:ph type="sldNum" sz="quarter" idx="12"/>
          </p:nvPr>
        </p:nvSpPr>
        <p:spPr/>
        <p:txBody>
          <a:bodyPr/>
          <a:lstStyle/>
          <a:p>
            <a:fld id="{8A58774A-D098-45B5-8825-3694B0A047F8}" type="slidenum">
              <a:rPr lang="es-ES" smtClean="0"/>
              <a:t>‹Nº›</a:t>
            </a:fld>
            <a:endParaRPr lang="es-ES"/>
          </a:p>
        </p:txBody>
      </p:sp>
      <p:sp>
        <p:nvSpPr>
          <p:cNvPr id="10" name="Title 9"/>
          <p:cNvSpPr>
            <a:spLocks noGrp="1"/>
          </p:cNvSpPr>
          <p:nvPr>
            <p:ph type="title" hasCustomPrompt="1"/>
          </p:nvPr>
        </p:nvSpPr>
        <p:spPr/>
        <p:txBody>
          <a:bodyPr/>
          <a:lstStyle/>
          <a:p>
            <a:r>
              <a:rPr lang="es-ES"/>
              <a:t>Haga clic para modificar el estilo de título del patrón</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olo el título">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BA6F75B3-24D3-41A6-83E4-A83039358631}" type="datetimeFigureOut">
              <a:rPr lang="es-ES" smtClean="0"/>
              <a:t>08/09/2017</a:t>
            </a:fld>
            <a:endParaRPr lang="es-ES"/>
          </a:p>
        </p:txBody>
      </p:sp>
      <p:sp>
        <p:nvSpPr>
          <p:cNvPr id="4" name="Footer Placeholder 3"/>
          <p:cNvSpPr>
            <a:spLocks noGrp="1"/>
          </p:cNvSpPr>
          <p:nvPr>
            <p:ph type="ftr" sz="quarter" idx="11"/>
          </p:nvPr>
        </p:nvSpPr>
        <p:spPr/>
        <p:txBody>
          <a:bodyPr/>
          <a:lstStyle/>
          <a:p>
            <a:endParaRPr lang="es-ES"/>
          </a:p>
        </p:txBody>
      </p:sp>
      <p:sp>
        <p:nvSpPr>
          <p:cNvPr id="5" name="Slide Number Placeholder 4"/>
          <p:cNvSpPr>
            <a:spLocks noGrp="1"/>
          </p:cNvSpPr>
          <p:nvPr>
            <p:ph type="sldNum" sz="quarter" idx="12"/>
          </p:nvPr>
        </p:nvSpPr>
        <p:spPr/>
        <p:txBody>
          <a:bodyPr/>
          <a:lstStyle/>
          <a:p>
            <a:fld id="{8A58774A-D098-45B5-8825-3694B0A047F8}" type="slidenum">
              <a:rPr lang="es-ES" smtClean="0"/>
              <a:t>‹Nº›</a:t>
            </a:fld>
            <a:endParaRPr lang="es-ES"/>
          </a:p>
        </p:txBody>
      </p:sp>
      <p:sp>
        <p:nvSpPr>
          <p:cNvPr id="6" name="Title 5"/>
          <p:cNvSpPr>
            <a:spLocks noGrp="1"/>
          </p:cNvSpPr>
          <p:nvPr>
            <p:ph type="title" hasCustomPrompt="1"/>
          </p:nvPr>
        </p:nvSpPr>
        <p:spPr/>
        <p:txBody>
          <a:bodyPr/>
          <a:lstStyle/>
          <a:p>
            <a:r>
              <a:rPr lang="es-ES"/>
              <a:t>Haga clic para modificar el estilo de título del patrón</a:t>
            </a:r>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A6F75B3-24D3-41A6-83E4-A83039358631}" type="datetimeFigureOut">
              <a:rPr lang="es-ES" smtClean="0"/>
              <a:t>08/09/2017</a:t>
            </a:fld>
            <a:endParaRPr lang="es-ES"/>
          </a:p>
        </p:txBody>
      </p:sp>
      <p:sp>
        <p:nvSpPr>
          <p:cNvPr id="3" name="Footer Placeholder 2"/>
          <p:cNvSpPr>
            <a:spLocks noGrp="1"/>
          </p:cNvSpPr>
          <p:nvPr>
            <p:ph type="ftr" sz="quarter" idx="11"/>
          </p:nvPr>
        </p:nvSpPr>
        <p:spPr/>
        <p:txBody>
          <a:bodyPr/>
          <a:lstStyle/>
          <a:p>
            <a:endParaRPr lang="es-ES"/>
          </a:p>
        </p:txBody>
      </p:sp>
      <p:sp>
        <p:nvSpPr>
          <p:cNvPr id="4" name="Slide Number Placeholder 3"/>
          <p:cNvSpPr>
            <a:spLocks noGrp="1"/>
          </p:cNvSpPr>
          <p:nvPr>
            <p:ph type="sldNum" sz="quarter" idx="12"/>
          </p:nvPr>
        </p:nvSpPr>
        <p:spPr/>
        <p:txBody>
          <a:bodyPr/>
          <a:lstStyle/>
          <a:p>
            <a:fld id="{8A58774A-D098-45B5-8825-3694B0A047F8}" type="slidenum">
              <a:rPr lang="es-ES" smtClean="0"/>
              <a:t>‹Nº›</a:t>
            </a:fld>
            <a:endParaRPr lang="es-E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41248" y="457200"/>
            <a:ext cx="3931920" cy="1600197"/>
          </a:xfrm>
        </p:spPr>
        <p:txBody>
          <a:bodyPr anchor="b">
            <a:normAutofit/>
          </a:bodyPr>
          <a:lstStyle>
            <a:lvl1pPr>
              <a:defRPr sz="3200" b="0"/>
            </a:lvl1pPr>
          </a:lstStyle>
          <a:p>
            <a:r>
              <a:rPr lang="es-ES"/>
              <a:t>Haga clic para modificar el estilo de título del patrón</a:t>
            </a:r>
            <a:endParaRPr lang="en-US" dirty="0"/>
          </a:p>
        </p:txBody>
      </p:sp>
      <p:sp>
        <p:nvSpPr>
          <p:cNvPr id="3" name="Content Placeholder 2"/>
          <p:cNvSpPr>
            <a:spLocks noGrp="1"/>
          </p:cNvSpPr>
          <p:nvPr>
            <p:ph idx="1" hasCustomPrompt="1"/>
          </p:nvPr>
        </p:nvSpPr>
        <p:spPr>
          <a:xfrm>
            <a:off x="5181600" y="990600"/>
            <a:ext cx="6172200" cy="48768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hasCustomPrompt="1"/>
          </p:nvPr>
        </p:nvSpPr>
        <p:spPr>
          <a:xfrm>
            <a:off x="841248" y="2057399"/>
            <a:ext cx="3931920" cy="3810001"/>
          </a:xfrm>
        </p:spPr>
        <p:txBody>
          <a:bodyPr>
            <a:normAutofit/>
          </a:bodyPr>
          <a:lstStyle>
            <a:lvl1pPr marL="0" indent="0">
              <a:lnSpc>
                <a:spcPct val="90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el estilo de texto del patrón</a:t>
            </a:r>
          </a:p>
        </p:txBody>
      </p:sp>
      <p:sp>
        <p:nvSpPr>
          <p:cNvPr id="5" name="Date Placeholder 4"/>
          <p:cNvSpPr>
            <a:spLocks noGrp="1"/>
          </p:cNvSpPr>
          <p:nvPr>
            <p:ph type="dt" sz="half" idx="10"/>
          </p:nvPr>
        </p:nvSpPr>
        <p:spPr/>
        <p:txBody>
          <a:bodyPr/>
          <a:lstStyle/>
          <a:p>
            <a:fld id="{BA6F75B3-24D3-41A6-83E4-A83039358631}" type="datetimeFigureOut">
              <a:rPr lang="es-ES" smtClean="0"/>
              <a:t>08/09/2017</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8A58774A-D098-45B5-8825-3694B0A047F8}" type="slidenum">
              <a:rPr lang="es-ES" smtClean="0"/>
              <a:t>‹Nº›</a:t>
            </a:fld>
            <a:endParaRPr lang="es-E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41248" y="457200"/>
            <a:ext cx="3931920" cy="1600200"/>
          </a:xfrm>
        </p:spPr>
        <p:txBody>
          <a:bodyPr anchor="b">
            <a:normAutofit/>
          </a:bodyPr>
          <a:lstStyle>
            <a:lvl1pPr>
              <a:defRPr sz="3200" b="0"/>
            </a:lvl1pPr>
          </a:lstStyle>
          <a:p>
            <a:r>
              <a:rPr lang="es-ES"/>
              <a:t>Haga clic para modificar el estilo de título del patrón</a:t>
            </a:r>
            <a:endParaRPr lang="en-US" dirty="0"/>
          </a:p>
        </p:txBody>
      </p:sp>
      <p:sp>
        <p:nvSpPr>
          <p:cNvPr id="3" name="Picture Placeholder 2"/>
          <p:cNvSpPr>
            <a:spLocks noGrp="1"/>
          </p:cNvSpPr>
          <p:nvPr>
            <p:ph type="pic" idx="1" hasCustomPrompt="1"/>
          </p:nvPr>
        </p:nvSpPr>
        <p:spPr>
          <a:xfrm>
            <a:off x="5181600" y="990600"/>
            <a:ext cx="6172200" cy="4876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hasCustomPrompt="1"/>
          </p:nvPr>
        </p:nvSpPr>
        <p:spPr>
          <a:xfrm>
            <a:off x="841248" y="2057400"/>
            <a:ext cx="3931920" cy="3810000"/>
          </a:xfrm>
        </p:spPr>
        <p:txBody>
          <a:bodyPr>
            <a:normAutofit/>
          </a:bodyPr>
          <a:lstStyle>
            <a:lvl1pPr marL="0" indent="0">
              <a:lnSpc>
                <a:spcPct val="90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el estilo de texto del patrón</a:t>
            </a:r>
          </a:p>
        </p:txBody>
      </p:sp>
      <p:sp>
        <p:nvSpPr>
          <p:cNvPr id="5" name="Date Placeholder 4"/>
          <p:cNvSpPr>
            <a:spLocks noGrp="1"/>
          </p:cNvSpPr>
          <p:nvPr>
            <p:ph type="dt" sz="half" idx="10"/>
          </p:nvPr>
        </p:nvSpPr>
        <p:spPr/>
        <p:txBody>
          <a:bodyPr/>
          <a:lstStyle/>
          <a:p>
            <a:fld id="{BA6F75B3-24D3-41A6-83E4-A83039358631}" type="datetimeFigureOut">
              <a:rPr lang="es-ES" smtClean="0"/>
              <a:t>08/09/2017</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8A58774A-D098-45B5-8825-3694B0A047F8}" type="slidenum">
              <a:rPr lang="es-ES" smtClean="0"/>
              <a:t>‹Nº›</a:t>
            </a:fld>
            <a:endParaRPr lang="es-E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45127" y="365760"/>
            <a:ext cx="10515600" cy="1325562"/>
          </a:xfrm>
          <a:prstGeom prst="rect">
            <a:avLst/>
          </a:prstGeom>
        </p:spPr>
        <p:txBody>
          <a:bodyPr vert="horz" lIns="91440" tIns="45720" rIns="91440" bIns="45720" rtlCol="0" anchor="ctr">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845127" y="1828800"/>
            <a:ext cx="10515600" cy="4351337"/>
          </a:xfrm>
          <a:prstGeom prst="rect">
            <a:avLst/>
          </a:prstGeom>
        </p:spPr>
        <p:txBody>
          <a:bodyPr vert="horz" lIns="91440" tIns="45720" rIns="91440" bIns="45720" rtlCol="0">
            <a:normAutofit/>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100">
                <a:solidFill>
                  <a:schemeClr val="tx1">
                    <a:lumMod val="65000"/>
                    <a:lumOff val="35000"/>
                  </a:schemeClr>
                </a:solidFill>
              </a:defRPr>
            </a:lvl1pPr>
          </a:lstStyle>
          <a:p>
            <a:fld id="{BA6F75B3-24D3-41A6-83E4-A83039358631}" type="datetimeFigureOut">
              <a:rPr lang="es-ES" smtClean="0"/>
              <a:t>08/09/2017</a:t>
            </a:fld>
            <a:endParaRPr lang="es-E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100">
                <a:solidFill>
                  <a:schemeClr val="tx1">
                    <a:lumMod val="65000"/>
                    <a:lumOff val="35000"/>
                  </a:schemeClr>
                </a:solidFill>
              </a:defRPr>
            </a:lvl1pPr>
          </a:lstStyle>
          <a:p>
            <a:endParaRPr lang="es-ES"/>
          </a:p>
        </p:txBody>
      </p:sp>
      <p:sp>
        <p:nvSpPr>
          <p:cNvPr id="6" name="Slide Number Placeholder 5"/>
          <p:cNvSpPr>
            <a:spLocks noGrp="1"/>
          </p:cNvSpPr>
          <p:nvPr>
            <p:ph type="sldNum" sz="quarter" idx="4"/>
          </p:nvPr>
        </p:nvSpPr>
        <p:spPr>
          <a:xfrm>
            <a:off x="8617527" y="6356350"/>
            <a:ext cx="2743200" cy="365125"/>
          </a:xfrm>
          <a:prstGeom prst="rect">
            <a:avLst/>
          </a:prstGeom>
        </p:spPr>
        <p:txBody>
          <a:bodyPr vert="horz" lIns="91440" tIns="45720" rIns="91440" bIns="45720" rtlCol="0" anchor="ctr"/>
          <a:lstStyle>
            <a:lvl1pPr algn="r">
              <a:defRPr sz="1100">
                <a:solidFill>
                  <a:schemeClr val="tx1">
                    <a:tint val="75000"/>
                  </a:schemeClr>
                </a:solidFill>
              </a:defRPr>
            </a:lvl1pPr>
          </a:lstStyle>
          <a:p>
            <a:fld id="{8A58774A-D098-45B5-8825-3694B0A047F8}" type="slidenum">
              <a:rPr lang="es-ES" smtClean="0"/>
              <a:t>‹Nº›</a:t>
            </a:fld>
            <a:endParaRPr lang="es-E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Wingdings 2" pitchFamily="18" charset="2"/>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A6F75B3-24D3-41A6-83E4-A83039358631}" type="datetimeFigureOut">
              <a:rPr lang="es-ES" smtClean="0"/>
              <a:t>08/09/2017</a:t>
            </a:fld>
            <a:endParaRPr lang="es-ES"/>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s-ES"/>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8A58774A-D098-45B5-8825-3694B0A047F8}" type="slidenum">
              <a:rPr lang="es-ES" smtClean="0"/>
              <a:t>‹Nº›</a:t>
            </a:fld>
            <a:endParaRPr lang="es-ES"/>
          </a:p>
        </p:txBody>
      </p:sp>
    </p:spTree>
    <p:extLst>
      <p:ext uri="{BB962C8B-B14F-4D97-AF65-F5344CB8AC3E}">
        <p14:creationId xmlns:p14="http://schemas.microsoft.com/office/powerpoint/2010/main" val="2647427830"/>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 id="2147483712" r:id="rId16"/>
    <p:sldLayoutId id="2147483713" r:id="rId17"/>
  </p:sldLayoutIdLst>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Rounded Rectangle 4"/>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2944" y="648931"/>
            <a:ext cx="3982086" cy="5231964"/>
          </a:xfrm>
          <a:prstGeom prst="roundRect">
            <a:avLst>
              <a:gd name="adj" fmla="val 4834"/>
            </a:avLst>
          </a:prstGeom>
          <a:solidFill>
            <a:schemeClr val="bg1"/>
          </a:solidFill>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Resultado de imagen para seguridad en base de datos">
            <a:extLst>
              <a:ext uri="{FF2B5EF4-FFF2-40B4-BE49-F238E27FC236}">
                <a16:creationId xmlns:a16="http://schemas.microsoft.com/office/drawing/2014/main" id="{875889E4-0323-4B7E-9491-1AF6F8DBF40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9161" r="32113"/>
          <a:stretch/>
        </p:blipFill>
        <p:spPr bwMode="auto">
          <a:xfrm>
            <a:off x="7873801" y="1011765"/>
            <a:ext cx="3341190" cy="4546708"/>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p:cNvSpPr>
            <a:spLocks noGrp="1"/>
          </p:cNvSpPr>
          <p:nvPr>
            <p:ph type="ctrTitle"/>
          </p:nvPr>
        </p:nvSpPr>
        <p:spPr>
          <a:xfrm>
            <a:off x="2253785" y="1380068"/>
            <a:ext cx="4978303" cy="2616199"/>
          </a:xfrm>
        </p:spPr>
        <p:txBody>
          <a:bodyPr>
            <a:normAutofit/>
          </a:bodyPr>
          <a:lstStyle/>
          <a:p>
            <a:pPr>
              <a:lnSpc>
                <a:spcPct val="90000"/>
              </a:lnSpc>
            </a:pPr>
            <a:r>
              <a:rPr lang="x-none" dirty="0"/>
              <a:t>Modelo de Seguridad en Base de Datos</a:t>
            </a:r>
            <a:endParaRPr lang="x-none"/>
          </a:p>
        </p:txBody>
      </p:sp>
      <p:sp>
        <p:nvSpPr>
          <p:cNvPr id="3" name="Subtítulo 2"/>
          <p:cNvSpPr>
            <a:spLocks noGrp="1"/>
          </p:cNvSpPr>
          <p:nvPr>
            <p:ph type="subTitle" idx="1"/>
          </p:nvPr>
        </p:nvSpPr>
        <p:spPr>
          <a:xfrm>
            <a:off x="3151575" y="3996267"/>
            <a:ext cx="4080514" cy="1139151"/>
          </a:xfrm>
        </p:spPr>
        <p:txBody>
          <a:bodyPr>
            <a:normAutofit/>
          </a:bodyPr>
          <a:lstStyle/>
          <a:p>
            <a:r>
              <a:rPr lang="es-ES" dirty="0" err="1"/>
              <a:t>Jhon</a:t>
            </a:r>
            <a:r>
              <a:rPr lang="es-ES" dirty="0"/>
              <a:t> Edisson Villarreal Padilla</a:t>
            </a:r>
          </a:p>
          <a:p>
            <a:r>
              <a:rPr lang="es-ES" dirty="0"/>
              <a:t>jhon-villareal@correo.usa.edu.co</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x-none" dirty="0"/>
              <a:t>Implementación </a:t>
            </a:r>
            <a:r>
              <a:rPr lang="es-ES" dirty="0"/>
              <a:t>de las </a:t>
            </a:r>
            <a:r>
              <a:rPr lang="x-none" altLang="es-ES" dirty="0"/>
              <a:t>B</a:t>
            </a:r>
            <a:r>
              <a:rPr lang="es-ES" dirty="0"/>
              <a:t>ases de </a:t>
            </a:r>
            <a:r>
              <a:rPr lang="x-none" altLang="es-ES" dirty="0"/>
              <a:t>D</a:t>
            </a:r>
            <a:r>
              <a:rPr lang="es-ES" dirty="0"/>
              <a:t>atos </a:t>
            </a:r>
            <a:r>
              <a:rPr lang="x-none" altLang="es-ES" dirty="0"/>
              <a:t>P</a:t>
            </a:r>
            <a:r>
              <a:rPr lang="es-ES" dirty="0"/>
              <a:t>rivadas </a:t>
            </a:r>
            <a:r>
              <a:rPr lang="x-none" altLang="es-ES" dirty="0"/>
              <a:t>V</a:t>
            </a:r>
            <a:r>
              <a:rPr lang="es-ES" dirty="0"/>
              <a:t>irtuales </a:t>
            </a:r>
            <a:r>
              <a:rPr lang="x-none" altLang="es-ES" dirty="0"/>
              <a:t>usando Vistas</a:t>
            </a:r>
          </a:p>
        </p:txBody>
      </p:sp>
      <p:pic>
        <p:nvPicPr>
          <p:cNvPr id="4" name="Content Placeholder 3"/>
          <p:cNvPicPr>
            <a:picLocks noGrp="1" noChangeAspect="1"/>
          </p:cNvPicPr>
          <p:nvPr>
            <p:ph idx="1"/>
          </p:nvPr>
        </p:nvPicPr>
        <p:blipFill>
          <a:blip r:embed="rId2"/>
          <a:stretch>
            <a:fillRect/>
          </a:stretch>
        </p:blipFill>
        <p:spPr>
          <a:xfrm>
            <a:off x="511947" y="2321298"/>
            <a:ext cx="5555959" cy="2580640"/>
          </a:xfrm>
          <a:prstGeom prst="rect">
            <a:avLst/>
          </a:prstGeom>
        </p:spPr>
      </p:pic>
      <p:pic>
        <p:nvPicPr>
          <p:cNvPr id="5" name="Picture 4"/>
          <p:cNvPicPr>
            <a:picLocks noChangeAspect="1"/>
          </p:cNvPicPr>
          <p:nvPr/>
        </p:nvPicPr>
        <p:blipFill>
          <a:blip r:embed="rId3"/>
          <a:stretch>
            <a:fillRect/>
          </a:stretch>
        </p:blipFill>
        <p:spPr>
          <a:xfrm>
            <a:off x="6067906" y="3128036"/>
            <a:ext cx="5931368" cy="3301044"/>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x-none" dirty="0"/>
              <a:t>Implementación </a:t>
            </a:r>
            <a:r>
              <a:rPr lang="es-ES" dirty="0"/>
              <a:t>de las </a:t>
            </a:r>
            <a:r>
              <a:rPr lang="x-none" altLang="es-ES" dirty="0"/>
              <a:t>B</a:t>
            </a:r>
            <a:r>
              <a:rPr lang="es-ES" dirty="0"/>
              <a:t>ases de </a:t>
            </a:r>
            <a:r>
              <a:rPr lang="x-none" altLang="es-ES" dirty="0"/>
              <a:t>D</a:t>
            </a:r>
            <a:r>
              <a:rPr lang="es-ES" dirty="0"/>
              <a:t>atos </a:t>
            </a:r>
            <a:r>
              <a:rPr lang="x-none" altLang="es-ES" dirty="0"/>
              <a:t>P</a:t>
            </a:r>
            <a:r>
              <a:rPr lang="es-ES" dirty="0"/>
              <a:t>rivadas </a:t>
            </a:r>
            <a:r>
              <a:rPr lang="x-none" altLang="es-ES" dirty="0"/>
              <a:t>V</a:t>
            </a:r>
            <a:r>
              <a:rPr lang="es-ES" dirty="0"/>
              <a:t>irtuales </a:t>
            </a:r>
            <a:r>
              <a:rPr lang="x-none" altLang="es-ES" dirty="0"/>
              <a:t>usando Vistas</a:t>
            </a:r>
          </a:p>
        </p:txBody>
      </p:sp>
      <p:pic>
        <p:nvPicPr>
          <p:cNvPr id="6" name="Content Placeholder 5"/>
          <p:cNvPicPr>
            <a:picLocks noGrp="1" noChangeAspect="1"/>
          </p:cNvPicPr>
          <p:nvPr>
            <p:ph idx="1"/>
          </p:nvPr>
        </p:nvPicPr>
        <p:blipFill>
          <a:blip r:embed="rId2"/>
          <a:stretch>
            <a:fillRect/>
          </a:stretch>
        </p:blipFill>
        <p:spPr>
          <a:xfrm>
            <a:off x="1853146" y="2234886"/>
            <a:ext cx="7239000" cy="2486025"/>
          </a:xfrm>
          <a:prstGeom prst="rect">
            <a:avLst/>
          </a:prstGeom>
        </p:spPr>
      </p:pic>
      <p:sp>
        <p:nvSpPr>
          <p:cNvPr id="7" name="TextBox 6"/>
          <p:cNvSpPr txBox="1"/>
          <p:nvPr/>
        </p:nvSpPr>
        <p:spPr>
          <a:xfrm>
            <a:off x="2406905" y="4876309"/>
            <a:ext cx="5875020" cy="1188720"/>
          </a:xfrm>
          <a:prstGeom prst="rect">
            <a:avLst/>
          </a:prstGeom>
          <a:noFill/>
        </p:spPr>
        <p:txBody>
          <a:bodyPr wrap="square" rtlCol="0" anchor="t">
            <a:spAutoFit/>
          </a:bodyPr>
          <a:lstStyle/>
          <a:p>
            <a:r>
              <a:rPr lang="es-CO" altLang="en-US" dirty="0"/>
              <a:t>SQL&gt; GRANT SELECT, INSERT ON EMPLOYEES_VIEW1 TO SCOTT</a:t>
            </a:r>
          </a:p>
          <a:p>
            <a:r>
              <a:rPr lang="es-CO" altLang="en-US" dirty="0"/>
              <a:t>  2  /</a:t>
            </a:r>
          </a:p>
          <a:p>
            <a:r>
              <a:rPr lang="es-CO" altLang="en-US" dirty="0"/>
              <a:t>Grant </a:t>
            </a:r>
            <a:r>
              <a:rPr lang="es-CO" altLang="en-US" dirty="0" err="1"/>
              <a:t>succeeded</a:t>
            </a:r>
            <a:r>
              <a:rPr lang="es-CO" altLang="en-US" dirty="0"/>
              <a:t>.</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x-none" dirty="0"/>
              <a:t>Implementación </a:t>
            </a:r>
            <a:r>
              <a:rPr lang="es-ES" dirty="0"/>
              <a:t>de las </a:t>
            </a:r>
            <a:r>
              <a:rPr lang="x-none" altLang="es-ES" dirty="0"/>
              <a:t>B</a:t>
            </a:r>
            <a:r>
              <a:rPr lang="es-ES" dirty="0"/>
              <a:t>ases de </a:t>
            </a:r>
            <a:r>
              <a:rPr lang="x-none" altLang="es-ES" dirty="0"/>
              <a:t>D</a:t>
            </a:r>
            <a:r>
              <a:rPr lang="es-ES" dirty="0"/>
              <a:t>atos </a:t>
            </a:r>
            <a:r>
              <a:rPr lang="x-none" altLang="es-ES" dirty="0"/>
              <a:t>P</a:t>
            </a:r>
            <a:r>
              <a:rPr lang="es-ES" dirty="0"/>
              <a:t>rivadas </a:t>
            </a:r>
            <a:r>
              <a:rPr lang="x-none" altLang="es-ES" dirty="0"/>
              <a:t>V</a:t>
            </a:r>
            <a:r>
              <a:rPr lang="es-ES" dirty="0"/>
              <a:t>irtuales </a:t>
            </a:r>
            <a:r>
              <a:rPr lang="x-none" altLang="es-ES" dirty="0"/>
              <a:t>usando Vistas</a:t>
            </a:r>
          </a:p>
        </p:txBody>
      </p:sp>
      <p:pic>
        <p:nvPicPr>
          <p:cNvPr id="4" name="Content Placeholder 3"/>
          <p:cNvPicPr>
            <a:picLocks noGrp="1" noChangeAspect="1"/>
          </p:cNvPicPr>
          <p:nvPr>
            <p:ph idx="1"/>
          </p:nvPr>
        </p:nvPicPr>
        <p:blipFill>
          <a:blip r:embed="rId2"/>
          <a:stretch>
            <a:fillRect/>
          </a:stretch>
        </p:blipFill>
        <p:spPr>
          <a:xfrm>
            <a:off x="1801160" y="2658359"/>
            <a:ext cx="9385013" cy="318596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x-none" dirty="0"/>
              <a:t>Implementación </a:t>
            </a:r>
            <a:r>
              <a:rPr lang="es-ES" dirty="0"/>
              <a:t>de las </a:t>
            </a:r>
            <a:r>
              <a:rPr lang="x-none" altLang="es-ES" dirty="0"/>
              <a:t>B</a:t>
            </a:r>
            <a:r>
              <a:rPr lang="es-ES" dirty="0"/>
              <a:t>ases de </a:t>
            </a:r>
            <a:r>
              <a:rPr lang="x-none" altLang="es-ES" dirty="0"/>
              <a:t>D</a:t>
            </a:r>
            <a:r>
              <a:rPr lang="es-ES" dirty="0"/>
              <a:t>atos </a:t>
            </a:r>
            <a:r>
              <a:rPr lang="x-none" altLang="es-ES" dirty="0"/>
              <a:t>P</a:t>
            </a:r>
            <a:r>
              <a:rPr lang="es-ES" dirty="0"/>
              <a:t>rivadas </a:t>
            </a:r>
            <a:r>
              <a:rPr lang="x-none" altLang="es-ES" dirty="0"/>
              <a:t>V</a:t>
            </a:r>
            <a:r>
              <a:rPr lang="es-ES" dirty="0"/>
              <a:t>irtuales </a:t>
            </a:r>
            <a:r>
              <a:rPr lang="x-none" altLang="es-ES" dirty="0"/>
              <a:t>usando Vistas</a:t>
            </a:r>
          </a:p>
        </p:txBody>
      </p:sp>
      <p:pic>
        <p:nvPicPr>
          <p:cNvPr id="5" name="Content Placeholder 4"/>
          <p:cNvPicPr>
            <a:picLocks noGrp="1" noChangeAspect="1"/>
          </p:cNvPicPr>
          <p:nvPr>
            <p:ph idx="1"/>
          </p:nvPr>
        </p:nvPicPr>
        <p:blipFill>
          <a:blip r:embed="rId2"/>
          <a:stretch>
            <a:fillRect/>
          </a:stretch>
        </p:blipFill>
        <p:spPr>
          <a:xfrm>
            <a:off x="1886028" y="2696067"/>
            <a:ext cx="8698482" cy="323904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x-none" dirty="0"/>
              <a:t>Implementación </a:t>
            </a:r>
            <a:r>
              <a:rPr lang="es-ES" dirty="0"/>
              <a:t>de las </a:t>
            </a:r>
            <a:r>
              <a:rPr lang="x-none" altLang="es-ES" dirty="0"/>
              <a:t>B</a:t>
            </a:r>
            <a:r>
              <a:rPr lang="es-ES" dirty="0"/>
              <a:t>ases de </a:t>
            </a:r>
            <a:r>
              <a:rPr lang="x-none" altLang="es-ES" dirty="0"/>
              <a:t>D</a:t>
            </a:r>
            <a:r>
              <a:rPr lang="es-ES" dirty="0"/>
              <a:t>atos </a:t>
            </a:r>
            <a:r>
              <a:rPr lang="x-none" altLang="es-ES" dirty="0"/>
              <a:t>P</a:t>
            </a:r>
            <a:r>
              <a:rPr lang="es-ES" dirty="0"/>
              <a:t>rivadas </a:t>
            </a:r>
            <a:r>
              <a:rPr lang="x-none" altLang="es-ES" dirty="0"/>
              <a:t>V</a:t>
            </a:r>
            <a:r>
              <a:rPr lang="es-ES" dirty="0"/>
              <a:t>irtuales </a:t>
            </a:r>
            <a:r>
              <a:rPr lang="x-none" altLang="es-ES" dirty="0"/>
              <a:t>usando Vistas</a:t>
            </a:r>
          </a:p>
        </p:txBody>
      </p:sp>
      <p:pic>
        <p:nvPicPr>
          <p:cNvPr id="4" name="Content Placeholder 3"/>
          <p:cNvPicPr>
            <a:picLocks noGrp="1" noChangeAspect="1"/>
          </p:cNvPicPr>
          <p:nvPr>
            <p:ph idx="1"/>
          </p:nvPr>
        </p:nvPicPr>
        <p:blipFill>
          <a:blip r:embed="rId2"/>
          <a:stretch>
            <a:fillRect/>
          </a:stretch>
        </p:blipFill>
        <p:spPr>
          <a:xfrm>
            <a:off x="2507615" y="2371463"/>
            <a:ext cx="7239000" cy="1562100"/>
          </a:xfrm>
          <a:prstGeom prst="rect">
            <a:avLst/>
          </a:prstGeom>
        </p:spPr>
      </p:pic>
      <p:pic>
        <p:nvPicPr>
          <p:cNvPr id="6" name="Picture 5"/>
          <p:cNvPicPr>
            <a:picLocks noChangeAspect="1"/>
          </p:cNvPicPr>
          <p:nvPr/>
        </p:nvPicPr>
        <p:blipFill>
          <a:blip r:embed="rId3"/>
          <a:stretch>
            <a:fillRect/>
          </a:stretch>
        </p:blipFill>
        <p:spPr>
          <a:xfrm>
            <a:off x="2592456" y="4328108"/>
            <a:ext cx="7238365" cy="152400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484311" y="685800"/>
            <a:ext cx="10018713" cy="1250315"/>
          </a:xfrm>
        </p:spPr>
        <p:txBody>
          <a:bodyPr>
            <a:normAutofit fontScale="90000"/>
          </a:bodyPr>
          <a:lstStyle/>
          <a:p>
            <a:r>
              <a:rPr lang="x-none" dirty="0"/>
              <a:t>Implementación </a:t>
            </a:r>
            <a:r>
              <a:rPr lang="es-ES" dirty="0"/>
              <a:t>de las </a:t>
            </a:r>
            <a:r>
              <a:rPr lang="x-none" altLang="es-ES" dirty="0"/>
              <a:t>B</a:t>
            </a:r>
            <a:r>
              <a:rPr lang="es-ES" dirty="0"/>
              <a:t>ases de </a:t>
            </a:r>
            <a:r>
              <a:rPr lang="x-none" altLang="es-ES" dirty="0"/>
              <a:t>D</a:t>
            </a:r>
            <a:r>
              <a:rPr lang="es-ES" dirty="0"/>
              <a:t>atos </a:t>
            </a:r>
            <a:r>
              <a:rPr lang="x-none" altLang="es-ES" dirty="0"/>
              <a:t>P</a:t>
            </a:r>
            <a:r>
              <a:rPr lang="es-ES" dirty="0"/>
              <a:t>rivadas </a:t>
            </a:r>
            <a:r>
              <a:rPr lang="x-none" altLang="es-ES" dirty="0"/>
              <a:t>V</a:t>
            </a:r>
            <a:r>
              <a:rPr lang="es-ES" dirty="0"/>
              <a:t>irtuales </a:t>
            </a:r>
            <a:r>
              <a:rPr lang="x-none" altLang="es-ES" dirty="0"/>
              <a:t>usando Vistas</a:t>
            </a:r>
          </a:p>
        </p:txBody>
      </p:sp>
      <p:pic>
        <p:nvPicPr>
          <p:cNvPr id="5" name="Picture 4"/>
          <p:cNvPicPr>
            <a:picLocks noChangeAspect="1"/>
          </p:cNvPicPr>
          <p:nvPr/>
        </p:nvPicPr>
        <p:blipFill>
          <a:blip r:embed="rId2"/>
          <a:srcRect l="38351" t="14936" r="12239" b="9913"/>
          <a:stretch>
            <a:fillRect/>
          </a:stretch>
        </p:blipFill>
        <p:spPr>
          <a:xfrm>
            <a:off x="4005187" y="2086944"/>
            <a:ext cx="5177790" cy="442976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465457" y="450131"/>
            <a:ext cx="10018713" cy="982980"/>
          </a:xfrm>
        </p:spPr>
        <p:txBody>
          <a:bodyPr>
            <a:normAutofit fontScale="90000"/>
          </a:bodyPr>
          <a:lstStyle/>
          <a:p>
            <a:r>
              <a:rPr lang="x-none" dirty="0"/>
              <a:t>Implementación </a:t>
            </a:r>
            <a:r>
              <a:rPr lang="es-ES" dirty="0"/>
              <a:t>de las </a:t>
            </a:r>
            <a:r>
              <a:rPr lang="x-none" altLang="es-ES" dirty="0"/>
              <a:t>B</a:t>
            </a:r>
            <a:r>
              <a:rPr lang="es-ES" dirty="0"/>
              <a:t>ases de </a:t>
            </a:r>
            <a:r>
              <a:rPr lang="x-none" altLang="es-ES" dirty="0"/>
              <a:t>D</a:t>
            </a:r>
            <a:r>
              <a:rPr lang="es-ES" dirty="0"/>
              <a:t>atos </a:t>
            </a:r>
            <a:r>
              <a:rPr lang="x-none" altLang="es-ES" dirty="0"/>
              <a:t>P</a:t>
            </a:r>
            <a:r>
              <a:rPr lang="es-ES" dirty="0"/>
              <a:t>rivadas </a:t>
            </a:r>
            <a:r>
              <a:rPr lang="x-none" altLang="es-ES" dirty="0"/>
              <a:t>V</a:t>
            </a:r>
            <a:r>
              <a:rPr lang="es-ES" dirty="0"/>
              <a:t>irtuales </a:t>
            </a:r>
            <a:r>
              <a:rPr lang="x-none" altLang="es-ES" dirty="0"/>
              <a:t>usando ORACLE</a:t>
            </a:r>
          </a:p>
        </p:txBody>
      </p:sp>
      <p:pic>
        <p:nvPicPr>
          <p:cNvPr id="3" name="Picture 2"/>
          <p:cNvPicPr>
            <a:picLocks noChangeAspect="1"/>
          </p:cNvPicPr>
          <p:nvPr/>
        </p:nvPicPr>
        <p:blipFill>
          <a:blip r:embed="rId2"/>
          <a:stretch>
            <a:fillRect/>
          </a:stretch>
        </p:blipFill>
        <p:spPr>
          <a:xfrm>
            <a:off x="2635100" y="1621646"/>
            <a:ext cx="7238365" cy="486664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22018" y="354814"/>
            <a:ext cx="10018713" cy="1067586"/>
          </a:xfrm>
        </p:spPr>
        <p:txBody>
          <a:bodyPr>
            <a:normAutofit fontScale="90000"/>
          </a:bodyPr>
          <a:lstStyle/>
          <a:p>
            <a:r>
              <a:rPr lang="x-none" dirty="0"/>
              <a:t>Implementación </a:t>
            </a:r>
            <a:r>
              <a:rPr lang="es-ES" dirty="0"/>
              <a:t>de las </a:t>
            </a:r>
            <a:r>
              <a:rPr lang="x-none" altLang="es-ES" dirty="0"/>
              <a:t>B</a:t>
            </a:r>
            <a:r>
              <a:rPr lang="es-ES" dirty="0"/>
              <a:t>ases de </a:t>
            </a:r>
            <a:r>
              <a:rPr lang="x-none" altLang="es-ES" dirty="0"/>
              <a:t>D</a:t>
            </a:r>
            <a:r>
              <a:rPr lang="es-ES" dirty="0"/>
              <a:t>atos </a:t>
            </a:r>
            <a:r>
              <a:rPr lang="x-none" altLang="es-ES" dirty="0"/>
              <a:t>P</a:t>
            </a:r>
            <a:r>
              <a:rPr lang="es-ES" dirty="0"/>
              <a:t>rivadas </a:t>
            </a:r>
            <a:r>
              <a:rPr lang="x-none" altLang="es-ES" dirty="0"/>
              <a:t>V</a:t>
            </a:r>
            <a:r>
              <a:rPr lang="es-ES" dirty="0"/>
              <a:t>irtuales </a:t>
            </a:r>
            <a:r>
              <a:rPr lang="x-none" altLang="es-ES" dirty="0"/>
              <a:t>usando ORACLE</a:t>
            </a:r>
          </a:p>
        </p:txBody>
      </p:sp>
      <p:pic>
        <p:nvPicPr>
          <p:cNvPr id="4" name="Picture 3"/>
          <p:cNvPicPr>
            <a:picLocks noChangeAspect="1"/>
          </p:cNvPicPr>
          <p:nvPr/>
        </p:nvPicPr>
        <p:blipFill>
          <a:blip r:embed="rId2"/>
          <a:stretch>
            <a:fillRect/>
          </a:stretch>
        </p:blipFill>
        <p:spPr>
          <a:xfrm>
            <a:off x="711410" y="1646176"/>
            <a:ext cx="6057265" cy="4534535"/>
          </a:xfrm>
          <a:prstGeom prst="rect">
            <a:avLst/>
          </a:prstGeom>
        </p:spPr>
      </p:pic>
      <p:pic>
        <p:nvPicPr>
          <p:cNvPr id="5" name="Picture 4"/>
          <p:cNvPicPr>
            <a:picLocks noChangeAspect="1"/>
          </p:cNvPicPr>
          <p:nvPr/>
        </p:nvPicPr>
        <p:blipFill>
          <a:blip r:embed="rId3"/>
          <a:stretch>
            <a:fillRect/>
          </a:stretch>
        </p:blipFill>
        <p:spPr>
          <a:xfrm>
            <a:off x="7336115" y="1422400"/>
            <a:ext cx="3964305" cy="532130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361763" y="120191"/>
            <a:ext cx="10018713" cy="1752599"/>
          </a:xfrm>
        </p:spPr>
        <p:txBody>
          <a:bodyPr>
            <a:normAutofit/>
          </a:bodyPr>
          <a:lstStyle/>
          <a:p>
            <a:r>
              <a:rPr lang="x-none" dirty="0"/>
              <a:t>Implementación </a:t>
            </a:r>
            <a:r>
              <a:rPr lang="es-ES" dirty="0"/>
              <a:t>de las </a:t>
            </a:r>
            <a:r>
              <a:rPr lang="x-none" altLang="es-ES" dirty="0"/>
              <a:t>B</a:t>
            </a:r>
            <a:r>
              <a:rPr lang="es-ES" dirty="0"/>
              <a:t>ases de </a:t>
            </a:r>
            <a:r>
              <a:rPr lang="x-none" altLang="es-ES" dirty="0"/>
              <a:t>D</a:t>
            </a:r>
            <a:r>
              <a:rPr lang="es-ES" dirty="0"/>
              <a:t>atos </a:t>
            </a:r>
            <a:r>
              <a:rPr lang="x-none" altLang="es-ES" dirty="0"/>
              <a:t>P</a:t>
            </a:r>
            <a:r>
              <a:rPr lang="es-ES" dirty="0"/>
              <a:t>rivadas </a:t>
            </a:r>
            <a:r>
              <a:rPr lang="x-none" altLang="es-ES" dirty="0"/>
              <a:t>V</a:t>
            </a:r>
            <a:r>
              <a:rPr lang="es-ES" dirty="0"/>
              <a:t>irtuales </a:t>
            </a:r>
            <a:r>
              <a:rPr lang="x-none" altLang="es-ES" dirty="0"/>
              <a:t>usando ORACLE</a:t>
            </a:r>
          </a:p>
        </p:txBody>
      </p:sp>
      <p:sp>
        <p:nvSpPr>
          <p:cNvPr id="3" name="TextBox 2"/>
          <p:cNvSpPr txBox="1"/>
          <p:nvPr/>
        </p:nvSpPr>
        <p:spPr>
          <a:xfrm>
            <a:off x="2363876" y="1723848"/>
            <a:ext cx="10650220" cy="4785360"/>
          </a:xfrm>
          <a:prstGeom prst="rect">
            <a:avLst/>
          </a:prstGeom>
          <a:noFill/>
        </p:spPr>
        <p:txBody>
          <a:bodyPr wrap="square" rtlCol="0" anchor="t">
            <a:spAutoFit/>
          </a:bodyPr>
          <a:lstStyle/>
          <a:p>
            <a:r>
              <a:rPr lang="es-CO" altLang="en-US" sz="1400" b="1" dirty="0"/>
              <a:t>--VPD_CLERK1</a:t>
            </a:r>
          </a:p>
          <a:p>
            <a:r>
              <a:rPr lang="es-CO" altLang="en-US" sz="1400" b="1" dirty="0"/>
              <a:t>SQL&gt; CREATE USER VPD_CLERK1 IDENTIFIED BY VPD_CLERK1</a:t>
            </a:r>
          </a:p>
          <a:p>
            <a:r>
              <a:rPr lang="es-CO" altLang="en-US" sz="1400" b="1" dirty="0"/>
              <a:t>  2  /</a:t>
            </a:r>
          </a:p>
          <a:p>
            <a:r>
              <a:rPr lang="es-CO" altLang="en-US" sz="1400" b="1" dirty="0" err="1"/>
              <a:t>User</a:t>
            </a:r>
            <a:r>
              <a:rPr lang="es-CO" altLang="en-US" sz="1400" b="1" dirty="0"/>
              <a:t> </a:t>
            </a:r>
            <a:r>
              <a:rPr lang="es-CO" altLang="en-US" sz="1400" b="1" dirty="0" err="1"/>
              <a:t>created</a:t>
            </a:r>
            <a:r>
              <a:rPr lang="es-CO" altLang="en-US" sz="1400" b="1" dirty="0"/>
              <a:t>.</a:t>
            </a:r>
          </a:p>
          <a:p>
            <a:r>
              <a:rPr lang="es-CO" altLang="en-US" sz="1400" b="1" dirty="0"/>
              <a:t>SQL&gt; GRANT CREATE SESSION TO VPD_CLERK1</a:t>
            </a:r>
          </a:p>
          <a:p>
            <a:r>
              <a:rPr lang="es-CO" altLang="en-US" sz="1400" b="1" dirty="0"/>
              <a:t>  2  /</a:t>
            </a:r>
          </a:p>
          <a:p>
            <a:r>
              <a:rPr lang="es-CO" altLang="en-US" sz="1400" b="1" dirty="0"/>
              <a:t>Grant </a:t>
            </a:r>
            <a:r>
              <a:rPr lang="es-CO" altLang="en-US" sz="1400" b="1" dirty="0" err="1"/>
              <a:t>succeeded</a:t>
            </a:r>
            <a:r>
              <a:rPr lang="es-CO" altLang="en-US" sz="1400" b="1" dirty="0"/>
              <a:t>.</a:t>
            </a:r>
          </a:p>
          <a:p>
            <a:r>
              <a:rPr lang="es-CO" altLang="en-US" sz="1400" b="1" dirty="0"/>
              <a:t>--VPD_CLERK2</a:t>
            </a:r>
          </a:p>
          <a:p>
            <a:r>
              <a:rPr lang="es-CO" altLang="en-US" sz="1400" b="1" dirty="0"/>
              <a:t>SQL&gt; CREATE USER VPD_CLERK2 IDENTIFIED BY VPD_CLERK2</a:t>
            </a:r>
          </a:p>
          <a:p>
            <a:r>
              <a:rPr lang="es-CO" altLang="en-US" sz="1400" b="1" dirty="0"/>
              <a:t>  2  /  </a:t>
            </a:r>
          </a:p>
          <a:p>
            <a:r>
              <a:rPr lang="es-CO" altLang="en-US" sz="1400" b="1" dirty="0"/>
              <a:t>  </a:t>
            </a:r>
          </a:p>
          <a:p>
            <a:r>
              <a:rPr lang="es-CO" altLang="en-US" sz="1400" b="1" dirty="0" err="1"/>
              <a:t>User</a:t>
            </a:r>
            <a:r>
              <a:rPr lang="es-CO" altLang="en-US" sz="1400" b="1" dirty="0"/>
              <a:t> </a:t>
            </a:r>
            <a:r>
              <a:rPr lang="es-CO" altLang="en-US" sz="1400" b="1" dirty="0" err="1"/>
              <a:t>created</a:t>
            </a:r>
            <a:r>
              <a:rPr lang="es-CO" altLang="en-US" sz="1400" b="1" dirty="0"/>
              <a:t>.</a:t>
            </a:r>
          </a:p>
          <a:p>
            <a:r>
              <a:rPr lang="es-CO" altLang="en-US" sz="1400" b="1" dirty="0"/>
              <a:t>SQL&gt; GRANT CREATE SESSION TO VPD_CLERK2</a:t>
            </a:r>
          </a:p>
          <a:p>
            <a:r>
              <a:rPr lang="es-CO" altLang="en-US" sz="1400" b="1" dirty="0"/>
              <a:t>  2  /</a:t>
            </a:r>
          </a:p>
          <a:p>
            <a:r>
              <a:rPr lang="es-CO" altLang="en-US" sz="1400" b="1" dirty="0"/>
              <a:t>Grant </a:t>
            </a:r>
            <a:r>
              <a:rPr lang="es-CO" altLang="en-US" sz="1400" b="1" dirty="0" err="1"/>
              <a:t>succeeded</a:t>
            </a:r>
            <a:r>
              <a:rPr lang="es-CO" altLang="en-US" sz="1400" b="1" dirty="0"/>
              <a:t>.</a:t>
            </a:r>
          </a:p>
          <a:p>
            <a:r>
              <a:rPr lang="es-CO" altLang="en-US" sz="1400" b="1" dirty="0"/>
              <a:t>-- VPD_CLERK3</a:t>
            </a:r>
          </a:p>
          <a:p>
            <a:r>
              <a:rPr lang="es-CO" altLang="en-US" sz="1400" b="1" dirty="0"/>
              <a:t>SQL&gt; CREATE USER VPD_CLERK3 IDENTIFIED BY VPD_CLERK3</a:t>
            </a:r>
          </a:p>
          <a:p>
            <a:r>
              <a:rPr lang="es-CO" altLang="en-US" sz="1400" b="1" dirty="0"/>
              <a:t>  2  /  </a:t>
            </a:r>
          </a:p>
          <a:p>
            <a:r>
              <a:rPr lang="es-CO" altLang="en-US" sz="1400" b="1" dirty="0" err="1"/>
              <a:t>User</a:t>
            </a:r>
            <a:r>
              <a:rPr lang="es-CO" altLang="en-US" sz="1400" b="1" dirty="0"/>
              <a:t> </a:t>
            </a:r>
            <a:r>
              <a:rPr lang="es-CO" altLang="en-US" sz="1400" b="1" dirty="0" err="1"/>
              <a:t>created</a:t>
            </a:r>
            <a:r>
              <a:rPr lang="es-CO" altLang="en-US" sz="1400" b="1" dirty="0"/>
              <a:t>.</a:t>
            </a:r>
          </a:p>
          <a:p>
            <a:r>
              <a:rPr lang="es-CO" altLang="en-US" sz="1400" b="1" dirty="0"/>
              <a:t>SQL&gt; GRANT CREATE SESSION TO VPD_CLERK3</a:t>
            </a:r>
          </a:p>
          <a:p>
            <a:r>
              <a:rPr lang="es-CO" altLang="en-US" sz="1400" b="1" dirty="0"/>
              <a:t>  2  /  </a:t>
            </a:r>
          </a:p>
          <a:p>
            <a:r>
              <a:rPr lang="es-CO" altLang="en-US" sz="1400" b="1" dirty="0"/>
              <a:t>Grant </a:t>
            </a:r>
            <a:r>
              <a:rPr lang="es-CO" altLang="en-US" sz="1400" b="1" dirty="0" err="1"/>
              <a:t>succeeded</a:t>
            </a:r>
            <a:r>
              <a:rPr lang="es-CO" altLang="en-US" sz="1400" b="1" dirty="0"/>
              <a:t>.</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x-none" dirty="0"/>
              <a:t>Implementación </a:t>
            </a:r>
            <a:r>
              <a:rPr lang="es-ES" dirty="0"/>
              <a:t>de las </a:t>
            </a:r>
            <a:r>
              <a:rPr lang="x-none" altLang="es-ES" dirty="0"/>
              <a:t>B</a:t>
            </a:r>
            <a:r>
              <a:rPr lang="es-ES" dirty="0"/>
              <a:t>ases de </a:t>
            </a:r>
            <a:r>
              <a:rPr lang="x-none" altLang="es-ES" dirty="0"/>
              <a:t>D</a:t>
            </a:r>
            <a:r>
              <a:rPr lang="es-ES" dirty="0"/>
              <a:t>atos </a:t>
            </a:r>
            <a:r>
              <a:rPr lang="x-none" altLang="es-ES" dirty="0"/>
              <a:t>P</a:t>
            </a:r>
            <a:r>
              <a:rPr lang="es-ES" dirty="0"/>
              <a:t>rivadas </a:t>
            </a:r>
            <a:r>
              <a:rPr lang="x-none" altLang="es-ES" dirty="0"/>
              <a:t>V</a:t>
            </a:r>
            <a:r>
              <a:rPr lang="es-ES" dirty="0"/>
              <a:t>irtuales </a:t>
            </a:r>
            <a:r>
              <a:rPr lang="x-none" altLang="es-ES" dirty="0"/>
              <a:t>usando ORACLE</a:t>
            </a:r>
          </a:p>
        </p:txBody>
      </p:sp>
      <p:sp>
        <p:nvSpPr>
          <p:cNvPr id="3" name="TextBox 2"/>
          <p:cNvSpPr txBox="1"/>
          <p:nvPr/>
        </p:nvSpPr>
        <p:spPr>
          <a:xfrm>
            <a:off x="2071645" y="2608711"/>
            <a:ext cx="10650220" cy="2651760"/>
          </a:xfrm>
          <a:prstGeom prst="rect">
            <a:avLst/>
          </a:prstGeom>
          <a:noFill/>
        </p:spPr>
        <p:txBody>
          <a:bodyPr wrap="square" rtlCol="0" anchor="t">
            <a:spAutoFit/>
          </a:bodyPr>
          <a:lstStyle/>
          <a:p>
            <a:r>
              <a:rPr lang="es-CO" altLang="en-US" sz="1400" b="1" dirty="0"/>
              <a:t>SQL&gt; GRANT SELECT, INSERT, UPDATE, DELETE ON CUSTOMERS TO VPD_CLERK1</a:t>
            </a:r>
          </a:p>
          <a:p>
            <a:r>
              <a:rPr lang="es-CO" altLang="en-US" sz="1400" b="1" dirty="0"/>
              <a:t>        </a:t>
            </a:r>
          </a:p>
          <a:p>
            <a:r>
              <a:rPr lang="es-CO" altLang="en-US" sz="1400" b="1" dirty="0"/>
              <a:t>  2  /  </a:t>
            </a:r>
          </a:p>
          <a:p>
            <a:r>
              <a:rPr lang="es-CO" altLang="en-US" sz="1400" b="1" dirty="0"/>
              <a:t>Grant </a:t>
            </a:r>
            <a:r>
              <a:rPr lang="es-CO" altLang="en-US" sz="1400" b="1" dirty="0" err="1"/>
              <a:t>succeeded</a:t>
            </a:r>
            <a:r>
              <a:rPr lang="es-CO" altLang="en-US" sz="1400" b="1" dirty="0"/>
              <a:t>.</a:t>
            </a:r>
          </a:p>
          <a:p>
            <a:r>
              <a:rPr lang="es-CO" altLang="en-US" sz="1400" b="1" dirty="0"/>
              <a:t>SQL&gt; GRANT SELECT, INSERT, UPDATE, DELETE ON CUSTOMERS TO VPD_CLERK2</a:t>
            </a:r>
          </a:p>
          <a:p>
            <a:r>
              <a:rPr lang="es-CO" altLang="en-US" sz="1400" b="1" dirty="0"/>
              <a:t>        </a:t>
            </a:r>
          </a:p>
          <a:p>
            <a:r>
              <a:rPr lang="es-CO" altLang="en-US" sz="1400" b="1" dirty="0"/>
              <a:t>  2  /</a:t>
            </a:r>
          </a:p>
          <a:p>
            <a:r>
              <a:rPr lang="es-CO" altLang="en-US" sz="1400" b="1" dirty="0"/>
              <a:t>Grant </a:t>
            </a:r>
            <a:r>
              <a:rPr lang="es-CO" altLang="en-US" sz="1400" b="1" dirty="0" err="1"/>
              <a:t>succeeded</a:t>
            </a:r>
            <a:r>
              <a:rPr lang="es-CO" altLang="en-US" sz="1400" b="1" dirty="0"/>
              <a:t>.</a:t>
            </a:r>
          </a:p>
          <a:p>
            <a:r>
              <a:rPr lang="es-CO" altLang="en-US" sz="1400" b="1" dirty="0"/>
              <a:t>SQL&gt; GRANT SELECT, INSERT, UPDATE, DELETE ON CUSTOMERS TO VPD_CLERK3</a:t>
            </a:r>
          </a:p>
          <a:p>
            <a:r>
              <a:rPr lang="es-CO" altLang="en-US" sz="1400" b="1" dirty="0"/>
              <a:t>        </a:t>
            </a:r>
          </a:p>
          <a:p>
            <a:r>
              <a:rPr lang="es-CO" altLang="en-US" sz="1400" b="1" dirty="0"/>
              <a:t>  2  /  </a:t>
            </a:r>
          </a:p>
          <a:p>
            <a:r>
              <a:rPr lang="es-CO" altLang="en-US" sz="1400" b="1" dirty="0"/>
              <a:t>Grant </a:t>
            </a:r>
            <a:r>
              <a:rPr lang="es-CO" altLang="en-US" sz="1400" b="1" dirty="0" err="1"/>
              <a:t>succeeded</a:t>
            </a:r>
            <a:r>
              <a:rPr lang="es-CO" altLang="en-US" sz="1400" b="1" dirty="0"/>
              <a:t>.</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15008" y="167326"/>
            <a:ext cx="10018713" cy="1752599"/>
          </a:xfrm>
        </p:spPr>
        <p:txBody>
          <a:bodyPr/>
          <a:lstStyle/>
          <a:p>
            <a:r>
              <a:rPr lang="es-ES" dirty="0"/>
              <a:t>Introducción</a:t>
            </a:r>
          </a:p>
        </p:txBody>
      </p:sp>
      <p:pic>
        <p:nvPicPr>
          <p:cNvPr id="4" name="Content Placeholder 3"/>
          <p:cNvPicPr>
            <a:picLocks noGrp="1" noChangeAspect="1"/>
          </p:cNvPicPr>
          <p:nvPr>
            <p:ph idx="1"/>
          </p:nvPr>
        </p:nvPicPr>
        <p:blipFill>
          <a:blip r:embed="rId2"/>
          <a:stretch>
            <a:fillRect/>
          </a:stretch>
        </p:blipFill>
        <p:spPr>
          <a:xfrm>
            <a:off x="1648257" y="1657350"/>
            <a:ext cx="9962242" cy="4129087"/>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x-none" dirty="0"/>
              <a:t>Implementación </a:t>
            </a:r>
            <a:r>
              <a:rPr lang="es-ES" dirty="0"/>
              <a:t>de las </a:t>
            </a:r>
            <a:r>
              <a:rPr lang="x-none" altLang="es-ES" dirty="0"/>
              <a:t>B</a:t>
            </a:r>
            <a:r>
              <a:rPr lang="es-ES" dirty="0"/>
              <a:t>ases de </a:t>
            </a:r>
            <a:r>
              <a:rPr lang="x-none" altLang="es-ES" dirty="0"/>
              <a:t>D</a:t>
            </a:r>
            <a:r>
              <a:rPr lang="es-ES" dirty="0"/>
              <a:t>atos </a:t>
            </a:r>
            <a:r>
              <a:rPr lang="x-none" altLang="es-ES" dirty="0"/>
              <a:t>P</a:t>
            </a:r>
            <a:r>
              <a:rPr lang="es-ES" dirty="0"/>
              <a:t>rivadas </a:t>
            </a:r>
            <a:r>
              <a:rPr lang="x-none" altLang="es-ES" dirty="0"/>
              <a:t>V</a:t>
            </a:r>
            <a:r>
              <a:rPr lang="es-ES" dirty="0"/>
              <a:t>irtuales </a:t>
            </a:r>
            <a:r>
              <a:rPr lang="x-none" altLang="es-ES" dirty="0"/>
              <a:t>usando ORACLE</a:t>
            </a:r>
          </a:p>
        </p:txBody>
      </p:sp>
      <p:sp>
        <p:nvSpPr>
          <p:cNvPr id="3" name="TextBox 2"/>
          <p:cNvSpPr txBox="1"/>
          <p:nvPr/>
        </p:nvSpPr>
        <p:spPr>
          <a:xfrm>
            <a:off x="2043366" y="2665272"/>
            <a:ext cx="8128156" cy="2862322"/>
          </a:xfrm>
          <a:prstGeom prst="rect">
            <a:avLst/>
          </a:prstGeom>
          <a:noFill/>
        </p:spPr>
        <p:txBody>
          <a:bodyPr wrap="square" rtlCol="0" anchor="t">
            <a:spAutoFit/>
          </a:bodyPr>
          <a:lstStyle/>
          <a:p>
            <a:pPr algn="just"/>
            <a:r>
              <a:rPr lang="es-CO" altLang="en-US" sz="2000" dirty="0"/>
              <a:t>El primer escenario, ROW-OWNER </a:t>
            </a:r>
            <a:r>
              <a:rPr lang="es-CO" altLang="en-US" sz="2000" dirty="0" err="1"/>
              <a:t>security</a:t>
            </a:r>
            <a:r>
              <a:rPr lang="es-CO" altLang="en-US" sz="2000" dirty="0"/>
              <a:t>, es una aplicación que aplica seguridad a nivel de fila basada en el usuario propietario de la fila. Por ejemplo, si VPD_CLERK1 inserta una fila, CTL_UPD_USER se rellena con el nombre del usuario (VPD_CLERK1) para identificar al usuario propietario de la fila. Cada usuario sólo verá y actualizará sus propias filas. </a:t>
            </a:r>
          </a:p>
          <a:p>
            <a:pPr algn="just"/>
            <a:endParaRPr lang="es-CO" altLang="en-US" sz="2000" dirty="0"/>
          </a:p>
          <a:p>
            <a:pPr algn="just"/>
            <a:r>
              <a:rPr lang="es-CO" altLang="en-US" sz="2000" dirty="0"/>
              <a:t>Cree una función de directiva para agregar un</a:t>
            </a:r>
            <a:r>
              <a:rPr lang="x-none" altLang="es-CO" sz="2000" dirty="0"/>
              <a:t>a</a:t>
            </a:r>
            <a:r>
              <a:rPr lang="es-CO" altLang="en-US" sz="2000" dirty="0"/>
              <a:t> cláusula WHERE. </a:t>
            </a:r>
          </a:p>
          <a:p>
            <a:pPr algn="just"/>
            <a:r>
              <a:rPr lang="x-none" altLang="es-CO" sz="2000" dirty="0"/>
              <a:t>U</a:t>
            </a:r>
            <a:r>
              <a:rPr lang="es-CO" altLang="en-US" sz="2000" dirty="0" err="1"/>
              <a:t>tilizando</a:t>
            </a:r>
            <a:r>
              <a:rPr lang="es-CO" altLang="en-US" sz="2000" dirty="0"/>
              <a:t> DBMS_RLS, que es un paquete suministrado por Oracle, </a:t>
            </a:r>
            <a:r>
              <a:rPr lang="x-none" altLang="es-CO" sz="2000" dirty="0"/>
              <a:t>y </a:t>
            </a:r>
            <a:r>
              <a:rPr lang="es-CO" altLang="en-US" sz="2000" dirty="0"/>
              <a:t>agregue la política VPD</a:t>
            </a:r>
            <a:r>
              <a:rPr lang="x-none" altLang="es-CO" sz="2000" dirty="0"/>
              <a:t>.</a:t>
            </a:r>
          </a:p>
        </p:txBody>
      </p:sp>
      <p:pic>
        <p:nvPicPr>
          <p:cNvPr id="6146" name="Picture 2" descr="Resultado de imagen para oracle">
            <a:extLst>
              <a:ext uri="{FF2B5EF4-FFF2-40B4-BE49-F238E27FC236}">
                <a16:creationId xmlns:a16="http://schemas.microsoft.com/office/drawing/2014/main" id="{72A0FAFD-5FA4-4C12-A467-5CAE3270E5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14566" y="4801967"/>
            <a:ext cx="1905000" cy="1905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x-none" dirty="0"/>
              <a:t>Implementación </a:t>
            </a:r>
            <a:r>
              <a:rPr lang="es-ES" dirty="0"/>
              <a:t>de las </a:t>
            </a:r>
            <a:r>
              <a:rPr lang="x-none" altLang="es-ES" dirty="0"/>
              <a:t>B</a:t>
            </a:r>
            <a:r>
              <a:rPr lang="es-ES" dirty="0"/>
              <a:t>ases de </a:t>
            </a:r>
            <a:r>
              <a:rPr lang="x-none" altLang="es-ES" dirty="0"/>
              <a:t>D</a:t>
            </a:r>
            <a:r>
              <a:rPr lang="es-ES" dirty="0"/>
              <a:t>atos </a:t>
            </a:r>
            <a:r>
              <a:rPr lang="x-none" altLang="es-ES" dirty="0"/>
              <a:t>P</a:t>
            </a:r>
            <a:r>
              <a:rPr lang="es-ES" dirty="0"/>
              <a:t>rivadas </a:t>
            </a:r>
            <a:r>
              <a:rPr lang="x-none" altLang="es-ES" dirty="0"/>
              <a:t>V</a:t>
            </a:r>
            <a:r>
              <a:rPr lang="es-ES" dirty="0"/>
              <a:t>irtuales </a:t>
            </a:r>
            <a:r>
              <a:rPr lang="x-none" altLang="es-ES" dirty="0"/>
              <a:t>usando ORACLE</a:t>
            </a:r>
          </a:p>
        </p:txBody>
      </p:sp>
      <p:pic>
        <p:nvPicPr>
          <p:cNvPr id="4" name="Picture 3"/>
          <p:cNvPicPr>
            <a:picLocks noChangeAspect="1"/>
          </p:cNvPicPr>
          <p:nvPr/>
        </p:nvPicPr>
        <p:blipFill>
          <a:blip r:embed="rId2"/>
          <a:srcRect l="41368" t="28619" r="14210" b="34968"/>
          <a:stretch>
            <a:fillRect/>
          </a:stretch>
        </p:blipFill>
        <p:spPr>
          <a:xfrm>
            <a:off x="2364104" y="2543810"/>
            <a:ext cx="8067831" cy="371983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x-none" dirty="0"/>
              <a:t>Implementación </a:t>
            </a:r>
            <a:r>
              <a:rPr lang="es-ES" dirty="0"/>
              <a:t>de las </a:t>
            </a:r>
            <a:r>
              <a:rPr lang="x-none" altLang="es-ES" dirty="0"/>
              <a:t>B</a:t>
            </a:r>
            <a:r>
              <a:rPr lang="es-ES" dirty="0"/>
              <a:t>ases de </a:t>
            </a:r>
            <a:r>
              <a:rPr lang="x-none" altLang="es-ES" dirty="0"/>
              <a:t>D</a:t>
            </a:r>
            <a:r>
              <a:rPr lang="es-ES" dirty="0"/>
              <a:t>atos </a:t>
            </a:r>
            <a:r>
              <a:rPr lang="x-none" altLang="es-ES" dirty="0"/>
              <a:t>P</a:t>
            </a:r>
            <a:r>
              <a:rPr lang="es-ES" dirty="0"/>
              <a:t>rivadas </a:t>
            </a:r>
            <a:r>
              <a:rPr lang="x-none" altLang="es-ES" dirty="0"/>
              <a:t>V</a:t>
            </a:r>
            <a:r>
              <a:rPr lang="es-ES" dirty="0"/>
              <a:t>irtuales </a:t>
            </a:r>
            <a:r>
              <a:rPr lang="x-none" altLang="es-ES" dirty="0"/>
              <a:t>usando ORACLE</a:t>
            </a:r>
          </a:p>
        </p:txBody>
      </p:sp>
      <p:pic>
        <p:nvPicPr>
          <p:cNvPr id="3" name="Picture 2"/>
          <p:cNvPicPr>
            <a:picLocks noChangeAspect="1"/>
          </p:cNvPicPr>
          <p:nvPr/>
        </p:nvPicPr>
        <p:blipFill>
          <a:blip r:embed="rId2"/>
          <a:stretch>
            <a:fillRect/>
          </a:stretch>
        </p:blipFill>
        <p:spPr>
          <a:xfrm>
            <a:off x="1335192" y="2976245"/>
            <a:ext cx="10167832" cy="2635885"/>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x-none" dirty="0"/>
              <a:t>Implementación </a:t>
            </a:r>
            <a:r>
              <a:rPr lang="es-ES" dirty="0"/>
              <a:t>de las </a:t>
            </a:r>
            <a:r>
              <a:rPr lang="x-none" altLang="es-ES" dirty="0"/>
              <a:t>B</a:t>
            </a:r>
            <a:r>
              <a:rPr lang="es-ES" dirty="0"/>
              <a:t>ases de </a:t>
            </a:r>
            <a:r>
              <a:rPr lang="x-none" altLang="es-ES" dirty="0"/>
              <a:t>D</a:t>
            </a:r>
            <a:r>
              <a:rPr lang="es-ES" dirty="0"/>
              <a:t>atos </a:t>
            </a:r>
            <a:r>
              <a:rPr lang="x-none" altLang="es-ES" dirty="0"/>
              <a:t>P</a:t>
            </a:r>
            <a:r>
              <a:rPr lang="es-ES" dirty="0"/>
              <a:t>rivadas </a:t>
            </a:r>
            <a:r>
              <a:rPr lang="x-none" altLang="es-ES" dirty="0"/>
              <a:t>V</a:t>
            </a:r>
            <a:r>
              <a:rPr lang="es-ES" dirty="0"/>
              <a:t>irtuales </a:t>
            </a:r>
            <a:r>
              <a:rPr lang="x-none" altLang="es-ES" dirty="0"/>
              <a:t>usando ORACLE</a:t>
            </a:r>
          </a:p>
        </p:txBody>
      </p:sp>
      <p:sp>
        <p:nvSpPr>
          <p:cNvPr id="4" name="TextBox 3"/>
          <p:cNvSpPr txBox="1"/>
          <p:nvPr/>
        </p:nvSpPr>
        <p:spPr>
          <a:xfrm>
            <a:off x="1619567" y="2438399"/>
            <a:ext cx="9573260" cy="914400"/>
          </a:xfrm>
          <a:prstGeom prst="rect">
            <a:avLst/>
          </a:prstGeom>
          <a:noFill/>
        </p:spPr>
        <p:txBody>
          <a:bodyPr wrap="square" rtlCol="0" anchor="t">
            <a:spAutoFit/>
          </a:bodyPr>
          <a:lstStyle/>
          <a:p>
            <a:pPr algn="just"/>
            <a:r>
              <a:rPr lang="es-CO" altLang="en-US" dirty="0"/>
              <a:t>En el segundo escenario APPLICATION-CONTEXT, se utiliza un contexto de aplicación para permitir que usuarios específicos vean sólo filas para un representante de ventas específico. Por ejemplo, VPD_CLERK1 s</a:t>
            </a:r>
            <a:r>
              <a:rPr lang="x-none" altLang="es-CO" dirty="0"/>
              <a:t>olo puede</a:t>
            </a:r>
            <a:r>
              <a:rPr lang="es-CO" altLang="en-US" dirty="0"/>
              <a:t> ver clientes que tienen representante de ventas 2336. </a:t>
            </a:r>
          </a:p>
        </p:txBody>
      </p:sp>
      <p:pic>
        <p:nvPicPr>
          <p:cNvPr id="6" name="Picture 5"/>
          <p:cNvPicPr>
            <a:picLocks noChangeAspect="1"/>
          </p:cNvPicPr>
          <p:nvPr/>
        </p:nvPicPr>
        <p:blipFill>
          <a:blip r:embed="rId2"/>
          <a:stretch>
            <a:fillRect/>
          </a:stretch>
        </p:blipFill>
        <p:spPr>
          <a:xfrm>
            <a:off x="2787015" y="3648075"/>
            <a:ext cx="7238365" cy="2276475"/>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x-none" dirty="0"/>
              <a:t>Implementación </a:t>
            </a:r>
            <a:r>
              <a:rPr lang="es-ES" dirty="0"/>
              <a:t>de las </a:t>
            </a:r>
            <a:r>
              <a:rPr lang="x-none" altLang="es-ES" dirty="0"/>
              <a:t>B</a:t>
            </a:r>
            <a:r>
              <a:rPr lang="es-ES" dirty="0"/>
              <a:t>ases de </a:t>
            </a:r>
            <a:r>
              <a:rPr lang="x-none" altLang="es-ES" dirty="0"/>
              <a:t>D</a:t>
            </a:r>
            <a:r>
              <a:rPr lang="es-ES" dirty="0"/>
              <a:t>atos </a:t>
            </a:r>
            <a:r>
              <a:rPr lang="x-none" altLang="es-ES" dirty="0"/>
              <a:t>P</a:t>
            </a:r>
            <a:r>
              <a:rPr lang="es-ES" dirty="0"/>
              <a:t>rivadas </a:t>
            </a:r>
            <a:r>
              <a:rPr lang="x-none" altLang="es-ES" dirty="0"/>
              <a:t>V</a:t>
            </a:r>
            <a:r>
              <a:rPr lang="es-ES" dirty="0"/>
              <a:t>irtuales </a:t>
            </a:r>
            <a:r>
              <a:rPr lang="x-none" altLang="es-ES" dirty="0"/>
              <a:t>usando ORACLE</a:t>
            </a:r>
          </a:p>
        </p:txBody>
      </p:sp>
      <p:sp>
        <p:nvSpPr>
          <p:cNvPr id="4" name="TextBox 3"/>
          <p:cNvSpPr txBox="1"/>
          <p:nvPr/>
        </p:nvSpPr>
        <p:spPr>
          <a:xfrm>
            <a:off x="2003052" y="2534396"/>
            <a:ext cx="9573260" cy="3931920"/>
          </a:xfrm>
          <a:prstGeom prst="rect">
            <a:avLst/>
          </a:prstGeom>
          <a:noFill/>
        </p:spPr>
        <p:txBody>
          <a:bodyPr wrap="square" rtlCol="0" anchor="t">
            <a:spAutoFit/>
          </a:bodyPr>
          <a:lstStyle/>
          <a:p>
            <a:r>
              <a:rPr dirty="0"/>
              <a:t>SQL&gt; INSERT INTO DBSEC_CUSTOMERS_APP_CONTEXT ( SALES_REP_ID, USER_NAME )</a:t>
            </a:r>
          </a:p>
          <a:p>
            <a:r>
              <a:rPr dirty="0"/>
              <a:t>  2  VALUES ( 2336, 'VPD_CLERK1');</a:t>
            </a:r>
          </a:p>
          <a:p>
            <a:r>
              <a:rPr dirty="0"/>
              <a:t>1 row created.</a:t>
            </a:r>
          </a:p>
          <a:p>
            <a:r>
              <a:rPr dirty="0"/>
              <a:t>SQL&gt; INSERT INTO DBSEC_CUSTOMERS_APP_CONTEXT ( SALES_REP_ID, USER_NAME )</a:t>
            </a:r>
          </a:p>
          <a:p>
            <a:r>
              <a:rPr dirty="0"/>
              <a:t>  2  VALUES ( 9644, 'VPD_CLERK2');</a:t>
            </a:r>
          </a:p>
          <a:p>
            <a:r>
              <a:rPr dirty="0"/>
              <a:t>1 row created.</a:t>
            </a:r>
          </a:p>
          <a:p>
            <a:r>
              <a:rPr dirty="0"/>
              <a:t>SQL&gt; INSERT INTO DBSEC_CUSTOMERS_APP_CONTEXT ( SALES_REP_ID, USER_NAME )</a:t>
            </a:r>
          </a:p>
          <a:p>
            <a:r>
              <a:rPr dirty="0"/>
              <a:t>  2  VALUES ( 4587, 'VPD_CLERK3');</a:t>
            </a:r>
          </a:p>
          <a:p>
            <a:r>
              <a:rPr dirty="0"/>
              <a:t>1 row created.</a:t>
            </a:r>
          </a:p>
          <a:p>
            <a:r>
              <a:rPr dirty="0"/>
              <a:t>SQL&gt; COMMIT;      </a:t>
            </a:r>
          </a:p>
          <a:p>
            <a:r>
              <a:rPr dirty="0"/>
              <a:t>Commit complete.</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12591" y="264246"/>
            <a:ext cx="10018713" cy="1288329"/>
          </a:xfrm>
        </p:spPr>
        <p:txBody>
          <a:bodyPr>
            <a:normAutofit fontScale="90000"/>
          </a:bodyPr>
          <a:lstStyle/>
          <a:p>
            <a:r>
              <a:rPr lang="x-none" dirty="0"/>
              <a:t>Implementación </a:t>
            </a:r>
            <a:r>
              <a:rPr lang="es-ES" dirty="0"/>
              <a:t>de las </a:t>
            </a:r>
            <a:r>
              <a:rPr lang="x-none" altLang="es-ES" dirty="0"/>
              <a:t>B</a:t>
            </a:r>
            <a:r>
              <a:rPr lang="es-ES" dirty="0"/>
              <a:t>ases de </a:t>
            </a:r>
            <a:r>
              <a:rPr lang="x-none" altLang="es-ES" dirty="0"/>
              <a:t>D</a:t>
            </a:r>
            <a:r>
              <a:rPr lang="es-ES" dirty="0"/>
              <a:t>atos </a:t>
            </a:r>
            <a:r>
              <a:rPr lang="x-none" altLang="es-ES" dirty="0"/>
              <a:t>P</a:t>
            </a:r>
            <a:r>
              <a:rPr lang="es-ES" dirty="0"/>
              <a:t>rivadas </a:t>
            </a:r>
            <a:r>
              <a:rPr lang="x-none" altLang="es-ES" dirty="0"/>
              <a:t>V</a:t>
            </a:r>
            <a:r>
              <a:rPr lang="es-ES" dirty="0"/>
              <a:t>irtuales </a:t>
            </a:r>
            <a:r>
              <a:rPr lang="x-none" altLang="es-ES" dirty="0"/>
              <a:t>usando ORACLE</a:t>
            </a:r>
          </a:p>
        </p:txBody>
      </p:sp>
      <p:pic>
        <p:nvPicPr>
          <p:cNvPr id="3" name="Picture 2"/>
          <p:cNvPicPr>
            <a:picLocks noChangeAspect="1"/>
          </p:cNvPicPr>
          <p:nvPr/>
        </p:nvPicPr>
        <p:blipFill>
          <a:blip r:embed="rId2"/>
          <a:stretch>
            <a:fillRect/>
          </a:stretch>
        </p:blipFill>
        <p:spPr>
          <a:xfrm>
            <a:off x="2642870" y="1552575"/>
            <a:ext cx="7238365" cy="5161915"/>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x-none" dirty="0"/>
              <a:t>Implementación </a:t>
            </a:r>
            <a:r>
              <a:rPr lang="es-ES" dirty="0"/>
              <a:t>de las </a:t>
            </a:r>
            <a:r>
              <a:rPr lang="x-none" altLang="es-ES" dirty="0"/>
              <a:t>B</a:t>
            </a:r>
            <a:r>
              <a:rPr lang="es-ES" dirty="0"/>
              <a:t>ases de </a:t>
            </a:r>
            <a:r>
              <a:rPr lang="x-none" altLang="es-ES" dirty="0"/>
              <a:t>D</a:t>
            </a:r>
            <a:r>
              <a:rPr lang="es-ES" dirty="0"/>
              <a:t>atos </a:t>
            </a:r>
            <a:r>
              <a:rPr lang="x-none" altLang="es-ES" dirty="0"/>
              <a:t>P</a:t>
            </a:r>
            <a:r>
              <a:rPr lang="es-ES" dirty="0"/>
              <a:t>rivadas </a:t>
            </a:r>
            <a:r>
              <a:rPr lang="x-none" altLang="es-ES" dirty="0"/>
              <a:t>V</a:t>
            </a:r>
            <a:r>
              <a:rPr lang="es-ES" dirty="0"/>
              <a:t>irtuales </a:t>
            </a:r>
            <a:r>
              <a:rPr lang="x-none" altLang="es-ES" dirty="0"/>
              <a:t>usando ORACLE</a:t>
            </a:r>
          </a:p>
        </p:txBody>
      </p:sp>
      <p:sp>
        <p:nvSpPr>
          <p:cNvPr id="4" name="TextBox 3"/>
          <p:cNvSpPr txBox="1"/>
          <p:nvPr/>
        </p:nvSpPr>
        <p:spPr>
          <a:xfrm>
            <a:off x="1588521" y="2371725"/>
            <a:ext cx="11003915" cy="1188720"/>
          </a:xfrm>
          <a:prstGeom prst="rect">
            <a:avLst/>
          </a:prstGeom>
          <a:noFill/>
        </p:spPr>
        <p:txBody>
          <a:bodyPr wrap="square" rtlCol="0" anchor="t">
            <a:spAutoFit/>
          </a:bodyPr>
          <a:lstStyle/>
          <a:p>
            <a:r>
              <a:rPr lang="es-CO" altLang="en-US" dirty="0"/>
              <a:t>SQL&gt; CREATE OR REPLACE CONTEXT DBSEC_CUSTOMERS_SALESREP</a:t>
            </a:r>
          </a:p>
          <a:p>
            <a:r>
              <a:rPr lang="es-CO" altLang="en-US" dirty="0"/>
              <a:t>  2    USING PKG_DBSEC_CUST_SALES_REP</a:t>
            </a:r>
          </a:p>
          <a:p>
            <a:r>
              <a:rPr lang="es-CO" altLang="en-US" dirty="0"/>
              <a:t>  3  /  </a:t>
            </a:r>
          </a:p>
          <a:p>
            <a:r>
              <a:rPr lang="es-CO" altLang="en-US" dirty="0" err="1"/>
              <a:t>Context</a:t>
            </a:r>
            <a:r>
              <a:rPr lang="es-CO" altLang="en-US" dirty="0"/>
              <a:t> </a:t>
            </a:r>
            <a:r>
              <a:rPr lang="es-CO" altLang="en-US" dirty="0" err="1"/>
              <a:t>created</a:t>
            </a:r>
            <a:r>
              <a:rPr lang="es-CO" altLang="en-US" dirty="0"/>
              <a:t>.</a:t>
            </a:r>
          </a:p>
        </p:txBody>
      </p:sp>
      <p:pic>
        <p:nvPicPr>
          <p:cNvPr id="5" name="Picture 4"/>
          <p:cNvPicPr>
            <a:picLocks noChangeAspect="1"/>
          </p:cNvPicPr>
          <p:nvPr/>
        </p:nvPicPr>
        <p:blipFill>
          <a:blip r:embed="rId2"/>
          <a:stretch>
            <a:fillRect/>
          </a:stretch>
        </p:blipFill>
        <p:spPr>
          <a:xfrm>
            <a:off x="2590165" y="3560445"/>
            <a:ext cx="7238365" cy="263779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484311" y="685801"/>
            <a:ext cx="10018713" cy="954464"/>
          </a:xfrm>
        </p:spPr>
        <p:txBody>
          <a:bodyPr>
            <a:normAutofit fontScale="90000"/>
          </a:bodyPr>
          <a:lstStyle/>
          <a:p>
            <a:r>
              <a:rPr lang="x-none" dirty="0"/>
              <a:t>Implementación </a:t>
            </a:r>
            <a:r>
              <a:rPr lang="es-ES" dirty="0"/>
              <a:t>de las </a:t>
            </a:r>
            <a:r>
              <a:rPr lang="x-none" altLang="es-ES" dirty="0"/>
              <a:t>B</a:t>
            </a:r>
            <a:r>
              <a:rPr lang="es-ES" dirty="0"/>
              <a:t>ases de </a:t>
            </a:r>
            <a:r>
              <a:rPr lang="x-none" altLang="es-ES" dirty="0"/>
              <a:t>D</a:t>
            </a:r>
            <a:r>
              <a:rPr lang="es-ES" dirty="0"/>
              <a:t>atos </a:t>
            </a:r>
            <a:r>
              <a:rPr lang="x-none" altLang="es-ES" dirty="0"/>
              <a:t>P</a:t>
            </a:r>
            <a:r>
              <a:rPr lang="es-ES" dirty="0"/>
              <a:t>rivadas </a:t>
            </a:r>
            <a:r>
              <a:rPr lang="x-none" altLang="es-ES" dirty="0"/>
              <a:t>V</a:t>
            </a:r>
            <a:r>
              <a:rPr lang="es-ES" dirty="0"/>
              <a:t>irtuales </a:t>
            </a:r>
            <a:r>
              <a:rPr lang="x-none" altLang="es-ES" dirty="0"/>
              <a:t>usando ORACLE</a:t>
            </a:r>
          </a:p>
        </p:txBody>
      </p:sp>
      <p:pic>
        <p:nvPicPr>
          <p:cNvPr id="3" name="Picture 2"/>
          <p:cNvPicPr>
            <a:picLocks noChangeAspect="1"/>
          </p:cNvPicPr>
          <p:nvPr/>
        </p:nvPicPr>
        <p:blipFill>
          <a:blip r:embed="rId2"/>
          <a:stretch>
            <a:fillRect/>
          </a:stretch>
        </p:blipFill>
        <p:spPr>
          <a:xfrm>
            <a:off x="2496820" y="1855470"/>
            <a:ext cx="7238365" cy="1905000"/>
          </a:xfrm>
          <a:prstGeom prst="rect">
            <a:avLst/>
          </a:prstGeom>
        </p:spPr>
      </p:pic>
      <p:sp>
        <p:nvSpPr>
          <p:cNvPr id="6" name="TextBox 5"/>
          <p:cNvSpPr txBox="1"/>
          <p:nvPr/>
        </p:nvSpPr>
        <p:spPr>
          <a:xfrm>
            <a:off x="1923435" y="4051562"/>
            <a:ext cx="9252585" cy="1737360"/>
          </a:xfrm>
          <a:prstGeom prst="rect">
            <a:avLst/>
          </a:prstGeom>
          <a:noFill/>
        </p:spPr>
        <p:txBody>
          <a:bodyPr wrap="square" rtlCol="0" anchor="t">
            <a:spAutoFit/>
          </a:bodyPr>
          <a:lstStyle/>
          <a:p>
            <a:r>
              <a:rPr lang="es-CO" altLang="en-US" dirty="0"/>
              <a:t>CREATE OR REPLACE TRIGGER TRG_AFTER_LOGON</a:t>
            </a:r>
          </a:p>
          <a:p>
            <a:r>
              <a:rPr lang="es-CO" altLang="en-US" dirty="0"/>
              <a:t>  AFTER LOGON</a:t>
            </a:r>
          </a:p>
          <a:p>
            <a:r>
              <a:rPr lang="es-CO" altLang="en-US" dirty="0"/>
              <a:t>  ON DATABASE</a:t>
            </a:r>
          </a:p>
          <a:p>
            <a:r>
              <a:rPr lang="es-CO" altLang="en-US" dirty="0"/>
              <a:t>BEGIN</a:t>
            </a:r>
          </a:p>
          <a:p>
            <a:r>
              <a:rPr lang="es-CO" altLang="en-US" dirty="0"/>
              <a:t>  PKG_DBSEC_CUST_SALES_REP.SET_CONTEXT;</a:t>
            </a:r>
          </a:p>
          <a:p>
            <a:r>
              <a:rPr lang="es-CO" altLang="en-US" dirty="0"/>
              <a:t>END;</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x-none" dirty="0"/>
              <a:t>Implementación </a:t>
            </a:r>
            <a:r>
              <a:rPr lang="es-ES" dirty="0"/>
              <a:t>de las </a:t>
            </a:r>
            <a:r>
              <a:rPr lang="x-none" altLang="es-ES" dirty="0"/>
              <a:t>B</a:t>
            </a:r>
            <a:r>
              <a:rPr lang="es-ES" dirty="0"/>
              <a:t>ases de </a:t>
            </a:r>
            <a:r>
              <a:rPr lang="x-none" altLang="es-ES" dirty="0"/>
              <a:t>D</a:t>
            </a:r>
            <a:r>
              <a:rPr lang="es-ES" dirty="0"/>
              <a:t>atos </a:t>
            </a:r>
            <a:r>
              <a:rPr lang="x-none" altLang="es-ES" dirty="0"/>
              <a:t>P</a:t>
            </a:r>
            <a:r>
              <a:rPr lang="es-ES" dirty="0"/>
              <a:t>rivadas </a:t>
            </a:r>
            <a:r>
              <a:rPr lang="x-none" altLang="es-ES" dirty="0"/>
              <a:t>V</a:t>
            </a:r>
            <a:r>
              <a:rPr lang="es-ES" dirty="0"/>
              <a:t>irtuales </a:t>
            </a:r>
            <a:r>
              <a:rPr lang="x-none" altLang="es-ES" dirty="0"/>
              <a:t>usando ORACLE</a:t>
            </a:r>
          </a:p>
        </p:txBody>
      </p:sp>
      <p:sp>
        <p:nvSpPr>
          <p:cNvPr id="4" name="TextBox 3"/>
          <p:cNvSpPr txBox="1"/>
          <p:nvPr/>
        </p:nvSpPr>
        <p:spPr>
          <a:xfrm>
            <a:off x="1605431" y="3010921"/>
            <a:ext cx="10214610" cy="640080"/>
          </a:xfrm>
          <a:prstGeom prst="rect">
            <a:avLst/>
          </a:prstGeom>
          <a:noFill/>
        </p:spPr>
        <p:txBody>
          <a:bodyPr wrap="square" rtlCol="0" anchor="t">
            <a:spAutoFit/>
          </a:bodyPr>
          <a:lstStyle/>
          <a:p>
            <a:r>
              <a:rPr lang="es-CO" altLang="en-US" dirty="0"/>
              <a:t>Ahora inicie sesión como VPD_CLERK2. Este usuario sólo debe ver filas para SALES_REP_ID 9644 basado en la tabla DBSEC_CUSTOMERS_APP_CONTEXT. </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x-none" dirty="0"/>
              <a:t>Implementación </a:t>
            </a:r>
            <a:r>
              <a:rPr lang="es-ES" dirty="0"/>
              <a:t>de las </a:t>
            </a:r>
            <a:r>
              <a:rPr lang="x-none" altLang="es-ES" dirty="0"/>
              <a:t>B</a:t>
            </a:r>
            <a:r>
              <a:rPr lang="es-ES" dirty="0"/>
              <a:t>ases de </a:t>
            </a:r>
            <a:r>
              <a:rPr lang="x-none" altLang="es-ES" dirty="0"/>
              <a:t>D</a:t>
            </a:r>
            <a:r>
              <a:rPr lang="es-ES" dirty="0"/>
              <a:t>atos </a:t>
            </a:r>
            <a:r>
              <a:rPr lang="x-none" altLang="es-ES" dirty="0"/>
              <a:t>P</a:t>
            </a:r>
            <a:r>
              <a:rPr lang="es-ES" dirty="0"/>
              <a:t>rivadas </a:t>
            </a:r>
            <a:r>
              <a:rPr lang="x-none" altLang="es-ES" dirty="0"/>
              <a:t>V</a:t>
            </a:r>
            <a:r>
              <a:rPr lang="es-ES" dirty="0"/>
              <a:t>irtuales </a:t>
            </a:r>
            <a:r>
              <a:rPr lang="x-none" altLang="es-ES" dirty="0"/>
              <a:t>usando ORACLE</a:t>
            </a:r>
          </a:p>
        </p:txBody>
      </p:sp>
      <p:sp>
        <p:nvSpPr>
          <p:cNvPr id="4" name="TextBox 3"/>
          <p:cNvSpPr txBox="1"/>
          <p:nvPr/>
        </p:nvSpPr>
        <p:spPr>
          <a:xfrm>
            <a:off x="1484311" y="2239390"/>
            <a:ext cx="10214610" cy="824865"/>
          </a:xfrm>
          <a:prstGeom prst="rect">
            <a:avLst/>
          </a:prstGeom>
          <a:noFill/>
        </p:spPr>
        <p:txBody>
          <a:bodyPr wrap="square" rtlCol="0" anchor="t">
            <a:spAutoFit/>
          </a:bodyPr>
          <a:lstStyle/>
          <a:p>
            <a:r>
              <a:rPr lang="x-none" altLang="es-CO" dirty="0"/>
              <a:t>El tercer </a:t>
            </a:r>
            <a:r>
              <a:rPr lang="es-CO" altLang="en-US" dirty="0"/>
              <a:t>escenario se llama ROLE SECURITY LEVEL</a:t>
            </a:r>
            <a:r>
              <a:rPr lang="x-none" altLang="es-CO" dirty="0"/>
              <a:t>. En este escenario, la aplicación detecta el rol del usuario. </a:t>
            </a:r>
          </a:p>
        </p:txBody>
      </p:sp>
      <p:pic>
        <p:nvPicPr>
          <p:cNvPr id="3" name="Picture 2"/>
          <p:cNvPicPr>
            <a:picLocks noChangeAspect="1"/>
          </p:cNvPicPr>
          <p:nvPr/>
        </p:nvPicPr>
        <p:blipFill>
          <a:blip r:embed="rId2"/>
          <a:srcRect l="38421" t="16551" r="20090" b="59475"/>
          <a:stretch>
            <a:fillRect/>
          </a:stretch>
        </p:blipFill>
        <p:spPr>
          <a:xfrm>
            <a:off x="1657350" y="3139440"/>
            <a:ext cx="9824720" cy="319341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73" name="Rectangle 72"/>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5" name="Group 74"/>
          <p:cNvGrpSpPr>
            <a:grpSpLocks noGrp="1" noUngrp="1" noRot="1" noChangeAspect="1" noMove="1" noResize="1"/>
          </p:cNvGrpSpPr>
          <p:nvPr>
            <p:extLst>
              <p:ext uri="{386F3935-93C4-4BCD-93E2-E3B085C9AB24}">
                <p16:designElem xmlns:p16="http://schemas.microsoft.com/office/powerpoint/2015/main" val="1"/>
              </p:ext>
            </p:extLst>
          </p:nvPr>
        </p:nvGrpSpPr>
        <p:grpSpPr>
          <a:xfrm>
            <a:off x="2290265" y="-12875"/>
            <a:ext cx="2604396" cy="6890194"/>
            <a:chOff x="2199787" y="-12875"/>
            <a:chExt cx="2679011" cy="6890194"/>
          </a:xfrm>
        </p:grpSpPr>
        <p:sp useBgFill="1">
          <p:nvSpPr>
            <p:cNvPr id="76" name="Rectangle 19"/>
            <p:cNvSpPr/>
            <p:nvPr>
              <p:extLst>
                <p:ext uri="{386F3935-93C4-4BCD-93E2-E3B085C9AB24}">
                  <p16:designElem xmlns:p16="http://schemas.microsoft.com/office/powerpoint/2015/main" val="1"/>
                </p:ext>
              </p:extLst>
            </p:nvPr>
          </p:nvSpPr>
          <p:spPr bwMode="white">
            <a:xfrm>
              <a:off x="2199787" y="-12875"/>
              <a:ext cx="2679011" cy="5301468"/>
            </a:xfrm>
            <a:custGeom>
              <a:avLst/>
              <a:gdLst>
                <a:gd name="connsiteX0" fmla="*/ 0 w 2570017"/>
                <a:gd name="connsiteY0" fmla="*/ 0 h 2554287"/>
                <a:gd name="connsiteX1" fmla="*/ 2570017 w 2570017"/>
                <a:gd name="connsiteY1" fmla="*/ 0 h 2554287"/>
                <a:gd name="connsiteX2" fmla="*/ 2570017 w 2570017"/>
                <a:gd name="connsiteY2" fmla="*/ 2554287 h 2554287"/>
                <a:gd name="connsiteX3" fmla="*/ 0 w 2570017"/>
                <a:gd name="connsiteY3" fmla="*/ 2554287 h 2554287"/>
                <a:gd name="connsiteX4" fmla="*/ 0 w 2570017"/>
                <a:gd name="connsiteY4" fmla="*/ 0 h 2554287"/>
                <a:gd name="connsiteX0" fmla="*/ 904009 w 2570017"/>
                <a:gd name="connsiteY0" fmla="*/ 0 h 2554287"/>
                <a:gd name="connsiteX1" fmla="*/ 2570017 w 2570017"/>
                <a:gd name="connsiteY1" fmla="*/ 0 h 2554287"/>
                <a:gd name="connsiteX2" fmla="*/ 2570017 w 2570017"/>
                <a:gd name="connsiteY2" fmla="*/ 2554287 h 2554287"/>
                <a:gd name="connsiteX3" fmla="*/ 0 w 2570017"/>
                <a:gd name="connsiteY3" fmla="*/ 2554287 h 2554287"/>
                <a:gd name="connsiteX4" fmla="*/ 904009 w 2570017"/>
                <a:gd name="connsiteY4" fmla="*/ 0 h 2554287"/>
                <a:gd name="connsiteX0" fmla="*/ 644236 w 2570017"/>
                <a:gd name="connsiteY0" fmla="*/ 10391 h 2554287"/>
                <a:gd name="connsiteX1" fmla="*/ 2570017 w 2570017"/>
                <a:gd name="connsiteY1" fmla="*/ 0 h 2554287"/>
                <a:gd name="connsiteX2" fmla="*/ 2570017 w 2570017"/>
                <a:gd name="connsiteY2" fmla="*/ 2554287 h 2554287"/>
                <a:gd name="connsiteX3" fmla="*/ 0 w 2570017"/>
                <a:gd name="connsiteY3" fmla="*/ 2554287 h 2554287"/>
                <a:gd name="connsiteX4" fmla="*/ 644236 w 2570017"/>
                <a:gd name="connsiteY4" fmla="*/ 10391 h 2554287"/>
                <a:gd name="connsiteX0" fmla="*/ 633845 w 2570017"/>
                <a:gd name="connsiteY0" fmla="*/ 0 h 2554287"/>
                <a:gd name="connsiteX1" fmla="*/ 2570017 w 2570017"/>
                <a:gd name="connsiteY1" fmla="*/ 0 h 2554287"/>
                <a:gd name="connsiteX2" fmla="*/ 2570017 w 2570017"/>
                <a:gd name="connsiteY2" fmla="*/ 2554287 h 2554287"/>
                <a:gd name="connsiteX3" fmla="*/ 0 w 2570017"/>
                <a:gd name="connsiteY3" fmla="*/ 2554287 h 2554287"/>
                <a:gd name="connsiteX4" fmla="*/ 633845 w 2570017"/>
                <a:gd name="connsiteY4" fmla="*/ 0 h 2554287"/>
                <a:gd name="connsiteX0" fmla="*/ 675409 w 2611581"/>
                <a:gd name="connsiteY0" fmla="*/ 0 h 2554287"/>
                <a:gd name="connsiteX1" fmla="*/ 2611581 w 2611581"/>
                <a:gd name="connsiteY1" fmla="*/ 0 h 2554287"/>
                <a:gd name="connsiteX2" fmla="*/ 2611581 w 2611581"/>
                <a:gd name="connsiteY2" fmla="*/ 2554287 h 2554287"/>
                <a:gd name="connsiteX3" fmla="*/ 0 w 2611581"/>
                <a:gd name="connsiteY3" fmla="*/ 2554287 h 2554287"/>
                <a:gd name="connsiteX4" fmla="*/ 675409 w 2611581"/>
                <a:gd name="connsiteY4" fmla="*/ 0 h 2554287"/>
                <a:gd name="connsiteX0" fmla="*/ 650979 w 2587151"/>
                <a:gd name="connsiteY0" fmla="*/ 0 h 2554287"/>
                <a:gd name="connsiteX1" fmla="*/ 2587151 w 2587151"/>
                <a:gd name="connsiteY1" fmla="*/ 0 h 2554287"/>
                <a:gd name="connsiteX2" fmla="*/ 2587151 w 2587151"/>
                <a:gd name="connsiteY2" fmla="*/ 2554287 h 2554287"/>
                <a:gd name="connsiteX3" fmla="*/ 0 w 2587151"/>
                <a:gd name="connsiteY3" fmla="*/ 2548595 h 2554287"/>
                <a:gd name="connsiteX4" fmla="*/ 650979 w 2587151"/>
                <a:gd name="connsiteY4" fmla="*/ 0 h 2554287"/>
                <a:gd name="connsiteX0" fmla="*/ 730379 w 2587151"/>
                <a:gd name="connsiteY0" fmla="*/ 5692 h 2554287"/>
                <a:gd name="connsiteX1" fmla="*/ 2587151 w 2587151"/>
                <a:gd name="connsiteY1" fmla="*/ 0 h 2554287"/>
                <a:gd name="connsiteX2" fmla="*/ 2587151 w 2587151"/>
                <a:gd name="connsiteY2" fmla="*/ 2554287 h 2554287"/>
                <a:gd name="connsiteX3" fmla="*/ 0 w 2587151"/>
                <a:gd name="connsiteY3" fmla="*/ 2548595 h 2554287"/>
                <a:gd name="connsiteX4" fmla="*/ 730379 w 2587151"/>
                <a:gd name="connsiteY4" fmla="*/ 5692 h 2554287"/>
                <a:gd name="connsiteX0" fmla="*/ 864750 w 2587151"/>
                <a:gd name="connsiteY0" fmla="*/ 2847 h 2554287"/>
                <a:gd name="connsiteX1" fmla="*/ 2587151 w 2587151"/>
                <a:gd name="connsiteY1" fmla="*/ 0 h 2554287"/>
                <a:gd name="connsiteX2" fmla="*/ 2587151 w 2587151"/>
                <a:gd name="connsiteY2" fmla="*/ 2554287 h 2554287"/>
                <a:gd name="connsiteX3" fmla="*/ 0 w 2587151"/>
                <a:gd name="connsiteY3" fmla="*/ 2548595 h 2554287"/>
                <a:gd name="connsiteX4" fmla="*/ 864750 w 2587151"/>
                <a:gd name="connsiteY4" fmla="*/ 2847 h 2554287"/>
                <a:gd name="connsiteX0" fmla="*/ 883073 w 2587151"/>
                <a:gd name="connsiteY0" fmla="*/ 1 h 2554287"/>
                <a:gd name="connsiteX1" fmla="*/ 2587151 w 2587151"/>
                <a:gd name="connsiteY1" fmla="*/ 0 h 2554287"/>
                <a:gd name="connsiteX2" fmla="*/ 2587151 w 2587151"/>
                <a:gd name="connsiteY2" fmla="*/ 2554287 h 2554287"/>
                <a:gd name="connsiteX3" fmla="*/ 0 w 2587151"/>
                <a:gd name="connsiteY3" fmla="*/ 2548595 h 2554287"/>
                <a:gd name="connsiteX4" fmla="*/ 883073 w 2587151"/>
                <a:gd name="connsiteY4" fmla="*/ 1 h 2554287"/>
                <a:gd name="connsiteX0" fmla="*/ 895288 w 2599366"/>
                <a:gd name="connsiteY0" fmla="*/ 1 h 2554287"/>
                <a:gd name="connsiteX1" fmla="*/ 2599366 w 2599366"/>
                <a:gd name="connsiteY1" fmla="*/ 0 h 2554287"/>
                <a:gd name="connsiteX2" fmla="*/ 2599366 w 2599366"/>
                <a:gd name="connsiteY2" fmla="*/ 2554287 h 2554287"/>
                <a:gd name="connsiteX3" fmla="*/ 0 w 2599366"/>
                <a:gd name="connsiteY3" fmla="*/ 2542904 h 2554287"/>
                <a:gd name="connsiteX4" fmla="*/ 895288 w 2599366"/>
                <a:gd name="connsiteY4" fmla="*/ 1 h 2554287"/>
                <a:gd name="connsiteX0" fmla="*/ 895288 w 2599366"/>
                <a:gd name="connsiteY0" fmla="*/ 1 h 2554287"/>
                <a:gd name="connsiteX1" fmla="*/ 2599366 w 2599366"/>
                <a:gd name="connsiteY1" fmla="*/ 0 h 2554287"/>
                <a:gd name="connsiteX2" fmla="*/ 2599366 w 2599366"/>
                <a:gd name="connsiteY2" fmla="*/ 2554287 h 2554287"/>
                <a:gd name="connsiteX3" fmla="*/ 0 w 2599366"/>
                <a:gd name="connsiteY3" fmla="*/ 2542904 h 2554287"/>
                <a:gd name="connsiteX4" fmla="*/ 895288 w 2599366"/>
                <a:gd name="connsiteY4" fmla="*/ 1 h 2554287"/>
                <a:gd name="connsiteX0" fmla="*/ 895288 w 2611581"/>
                <a:gd name="connsiteY0" fmla="*/ 1 h 2565670"/>
                <a:gd name="connsiteX1" fmla="*/ 2599366 w 2611581"/>
                <a:gd name="connsiteY1" fmla="*/ 0 h 2565670"/>
                <a:gd name="connsiteX2" fmla="*/ 2611581 w 2611581"/>
                <a:gd name="connsiteY2" fmla="*/ 2565670 h 2565670"/>
                <a:gd name="connsiteX3" fmla="*/ 0 w 2611581"/>
                <a:gd name="connsiteY3" fmla="*/ 2542904 h 2565670"/>
                <a:gd name="connsiteX4" fmla="*/ 895288 w 2611581"/>
                <a:gd name="connsiteY4" fmla="*/ 1 h 2565670"/>
                <a:gd name="connsiteX0" fmla="*/ 895288 w 2611581"/>
                <a:gd name="connsiteY0" fmla="*/ 1 h 2565670"/>
                <a:gd name="connsiteX1" fmla="*/ 2599366 w 2611581"/>
                <a:gd name="connsiteY1" fmla="*/ 0 h 2565670"/>
                <a:gd name="connsiteX2" fmla="*/ 2611581 w 2611581"/>
                <a:gd name="connsiteY2" fmla="*/ 2565670 h 2565670"/>
                <a:gd name="connsiteX3" fmla="*/ 0 w 2611581"/>
                <a:gd name="connsiteY3" fmla="*/ 2542904 h 2565670"/>
                <a:gd name="connsiteX4" fmla="*/ 895288 w 2611581"/>
                <a:gd name="connsiteY4" fmla="*/ 1 h 2565670"/>
                <a:gd name="connsiteX0" fmla="*/ 895288 w 2611581"/>
                <a:gd name="connsiteY0" fmla="*/ 1 h 2565670"/>
                <a:gd name="connsiteX1" fmla="*/ 2599366 w 2611581"/>
                <a:gd name="connsiteY1" fmla="*/ 0 h 2565670"/>
                <a:gd name="connsiteX2" fmla="*/ 2611581 w 2611581"/>
                <a:gd name="connsiteY2" fmla="*/ 2565670 h 2565670"/>
                <a:gd name="connsiteX3" fmla="*/ 0 w 2611581"/>
                <a:gd name="connsiteY3" fmla="*/ 2545750 h 2565670"/>
                <a:gd name="connsiteX4" fmla="*/ 895288 w 2611581"/>
                <a:gd name="connsiteY4" fmla="*/ 1 h 2565670"/>
                <a:gd name="connsiteX0" fmla="*/ 1544433 w 3260726"/>
                <a:gd name="connsiteY0" fmla="*/ 1 h 2565670"/>
                <a:gd name="connsiteX1" fmla="*/ 3248511 w 3260726"/>
                <a:gd name="connsiteY1" fmla="*/ 0 h 2565670"/>
                <a:gd name="connsiteX2" fmla="*/ 3260726 w 3260726"/>
                <a:gd name="connsiteY2" fmla="*/ 2565670 h 2565670"/>
                <a:gd name="connsiteX3" fmla="*/ 0 w 3260726"/>
                <a:gd name="connsiteY3" fmla="*/ 2521058 h 2565670"/>
                <a:gd name="connsiteX4" fmla="*/ 1544433 w 3260726"/>
                <a:gd name="connsiteY4" fmla="*/ 1 h 2565670"/>
                <a:gd name="connsiteX0" fmla="*/ 921784 w 3260726"/>
                <a:gd name="connsiteY0" fmla="*/ 12347 h 2565670"/>
                <a:gd name="connsiteX1" fmla="*/ 3248511 w 3260726"/>
                <a:gd name="connsiteY1" fmla="*/ 0 h 2565670"/>
                <a:gd name="connsiteX2" fmla="*/ 3260726 w 3260726"/>
                <a:gd name="connsiteY2" fmla="*/ 2565670 h 2565670"/>
                <a:gd name="connsiteX3" fmla="*/ 0 w 3260726"/>
                <a:gd name="connsiteY3" fmla="*/ 2521058 h 2565670"/>
                <a:gd name="connsiteX4" fmla="*/ 921784 w 3260726"/>
                <a:gd name="connsiteY4" fmla="*/ 12347 h 2565670"/>
                <a:gd name="connsiteX0" fmla="*/ 921784 w 3260726"/>
                <a:gd name="connsiteY0" fmla="*/ 12347 h 2565670"/>
                <a:gd name="connsiteX1" fmla="*/ 2321160 w 3260726"/>
                <a:gd name="connsiteY1" fmla="*/ 0 h 2565670"/>
                <a:gd name="connsiteX2" fmla="*/ 3260726 w 3260726"/>
                <a:gd name="connsiteY2" fmla="*/ 2565670 h 2565670"/>
                <a:gd name="connsiteX3" fmla="*/ 0 w 3260726"/>
                <a:gd name="connsiteY3" fmla="*/ 2521058 h 2565670"/>
                <a:gd name="connsiteX4" fmla="*/ 921784 w 3260726"/>
                <a:gd name="connsiteY4" fmla="*/ 12347 h 2565670"/>
                <a:gd name="connsiteX0" fmla="*/ 921784 w 2322228"/>
                <a:gd name="connsiteY0" fmla="*/ 12347 h 2565670"/>
                <a:gd name="connsiteX1" fmla="*/ 2321160 w 2322228"/>
                <a:gd name="connsiteY1" fmla="*/ 0 h 2565670"/>
                <a:gd name="connsiteX2" fmla="*/ 2320129 w 2322228"/>
                <a:gd name="connsiteY2" fmla="*/ 2565670 h 2565670"/>
                <a:gd name="connsiteX3" fmla="*/ 0 w 2322228"/>
                <a:gd name="connsiteY3" fmla="*/ 2521058 h 2565670"/>
                <a:gd name="connsiteX4" fmla="*/ 921784 w 2322228"/>
                <a:gd name="connsiteY4" fmla="*/ 12347 h 2565670"/>
                <a:gd name="connsiteX0" fmla="*/ 921784 w 2322228"/>
                <a:gd name="connsiteY0" fmla="*/ 0 h 2571841"/>
                <a:gd name="connsiteX1" fmla="*/ 2321160 w 2322228"/>
                <a:gd name="connsiteY1" fmla="*/ 6171 h 2571841"/>
                <a:gd name="connsiteX2" fmla="*/ 2320129 w 2322228"/>
                <a:gd name="connsiteY2" fmla="*/ 2571841 h 2571841"/>
                <a:gd name="connsiteX3" fmla="*/ 0 w 2322228"/>
                <a:gd name="connsiteY3" fmla="*/ 2527229 h 2571841"/>
                <a:gd name="connsiteX4" fmla="*/ 921784 w 2322228"/>
                <a:gd name="connsiteY4" fmla="*/ 0 h 2571841"/>
                <a:gd name="connsiteX0" fmla="*/ 921784 w 2611583"/>
                <a:gd name="connsiteY0" fmla="*/ 0 h 2540977"/>
                <a:gd name="connsiteX1" fmla="*/ 2321160 w 2611583"/>
                <a:gd name="connsiteY1" fmla="*/ 6171 h 2540977"/>
                <a:gd name="connsiteX2" fmla="*/ 2611583 w 2611583"/>
                <a:gd name="connsiteY2" fmla="*/ 2540977 h 2540977"/>
                <a:gd name="connsiteX3" fmla="*/ 0 w 2611583"/>
                <a:gd name="connsiteY3" fmla="*/ 2527229 h 2540977"/>
                <a:gd name="connsiteX4" fmla="*/ 921784 w 2611583"/>
                <a:gd name="connsiteY4" fmla="*/ 0 h 2540977"/>
                <a:gd name="connsiteX0" fmla="*/ 921784 w 2611583"/>
                <a:gd name="connsiteY0" fmla="*/ 2 h 2540979"/>
                <a:gd name="connsiteX1" fmla="*/ 2572870 w 2611583"/>
                <a:gd name="connsiteY1" fmla="*/ 0 h 2540979"/>
                <a:gd name="connsiteX2" fmla="*/ 2611583 w 2611583"/>
                <a:gd name="connsiteY2" fmla="*/ 2540979 h 2540979"/>
                <a:gd name="connsiteX3" fmla="*/ 0 w 2611583"/>
                <a:gd name="connsiteY3" fmla="*/ 2527231 h 2540979"/>
                <a:gd name="connsiteX4" fmla="*/ 921784 w 2611583"/>
                <a:gd name="connsiteY4" fmla="*/ 2 h 2540979"/>
                <a:gd name="connsiteX0" fmla="*/ 921784 w 2705467"/>
                <a:gd name="connsiteY0" fmla="*/ 0 h 2540977"/>
                <a:gd name="connsiteX1" fmla="*/ 2705349 w 2705467"/>
                <a:gd name="connsiteY1" fmla="*/ 6171 h 2540977"/>
                <a:gd name="connsiteX2" fmla="*/ 2611583 w 2705467"/>
                <a:gd name="connsiteY2" fmla="*/ 2540977 h 2540977"/>
                <a:gd name="connsiteX3" fmla="*/ 0 w 2705467"/>
                <a:gd name="connsiteY3" fmla="*/ 2527229 h 2540977"/>
                <a:gd name="connsiteX4" fmla="*/ 921784 w 2705467"/>
                <a:gd name="connsiteY4" fmla="*/ 0 h 2540977"/>
                <a:gd name="connsiteX0" fmla="*/ 921784 w 2718702"/>
                <a:gd name="connsiteY0" fmla="*/ 2 h 2540979"/>
                <a:gd name="connsiteX1" fmla="*/ 2718597 w 2718702"/>
                <a:gd name="connsiteY1" fmla="*/ 0 h 2540979"/>
                <a:gd name="connsiteX2" fmla="*/ 2611583 w 2718702"/>
                <a:gd name="connsiteY2" fmla="*/ 2540979 h 2540979"/>
                <a:gd name="connsiteX3" fmla="*/ 0 w 2718702"/>
                <a:gd name="connsiteY3" fmla="*/ 2527231 h 2540979"/>
                <a:gd name="connsiteX4" fmla="*/ 921784 w 2718702"/>
                <a:gd name="connsiteY4" fmla="*/ 2 h 2540979"/>
                <a:gd name="connsiteX0" fmla="*/ 921784 w 2679012"/>
                <a:gd name="connsiteY0" fmla="*/ 0 h 2540977"/>
                <a:gd name="connsiteX1" fmla="*/ 2678853 w 2679012"/>
                <a:gd name="connsiteY1" fmla="*/ 6171 h 2540977"/>
                <a:gd name="connsiteX2" fmla="*/ 2611583 w 2679012"/>
                <a:gd name="connsiteY2" fmla="*/ 2540977 h 2540977"/>
                <a:gd name="connsiteX3" fmla="*/ 0 w 2679012"/>
                <a:gd name="connsiteY3" fmla="*/ 2527229 h 2540977"/>
                <a:gd name="connsiteX4" fmla="*/ 921784 w 2679012"/>
                <a:gd name="connsiteY4" fmla="*/ 0 h 25409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012" h="2540977">
                  <a:moveTo>
                    <a:pt x="921784" y="0"/>
                  </a:moveTo>
                  <a:lnTo>
                    <a:pt x="2678853" y="6171"/>
                  </a:lnTo>
                  <a:cubicBezTo>
                    <a:pt x="2682925" y="861394"/>
                    <a:pt x="2607511" y="1685754"/>
                    <a:pt x="2611583" y="2540977"/>
                  </a:cubicBezTo>
                  <a:lnTo>
                    <a:pt x="0" y="2527229"/>
                  </a:lnTo>
                  <a:lnTo>
                    <a:pt x="921784" y="0"/>
                  </a:lnTo>
                  <a:close/>
                </a:path>
              </a:pathLst>
            </a:custGeom>
            <a:blipFill rotWithShape="0">
              <a:blip r:embed="rId2">
                <a:duotone>
                  <a:schemeClr val="bg2">
                    <a:shade val="76000"/>
                    <a:satMod val="180000"/>
                  </a:schemeClr>
                  <a:schemeClr val="bg2">
                    <a:tint val="80000"/>
                    <a:satMod val="120000"/>
                    <a:lumMod val="180000"/>
                  </a:schemeClr>
                </a:duotone>
              </a:blip>
              <a:stretch>
                <a:fillRect l="-114598" r="-265621" b="-2868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7" name="Rectangle 20"/>
            <p:cNvSpPr/>
            <p:nvPr>
              <p:extLst>
                <p:ext uri="{386F3935-93C4-4BCD-93E2-E3B085C9AB24}">
                  <p16:designElem xmlns:p16="http://schemas.microsoft.com/office/powerpoint/2015/main" val="1"/>
                </p:ext>
              </p:extLst>
            </p:nvPr>
          </p:nvSpPr>
          <p:spPr bwMode="white">
            <a:xfrm>
              <a:off x="2211875" y="5257482"/>
              <a:ext cx="2586931" cy="1619837"/>
            </a:xfrm>
            <a:custGeom>
              <a:avLst/>
              <a:gdLst>
                <a:gd name="connsiteX0" fmla="*/ 0 w 2611581"/>
                <a:gd name="connsiteY0" fmla="*/ 0 h 4303713"/>
                <a:gd name="connsiteX1" fmla="*/ 2611581 w 2611581"/>
                <a:gd name="connsiteY1" fmla="*/ 0 h 4303713"/>
                <a:gd name="connsiteX2" fmla="*/ 2611581 w 2611581"/>
                <a:gd name="connsiteY2" fmla="*/ 4303713 h 4303713"/>
                <a:gd name="connsiteX3" fmla="*/ 0 w 2611581"/>
                <a:gd name="connsiteY3" fmla="*/ 4303713 h 4303713"/>
                <a:gd name="connsiteX4" fmla="*/ 0 w 2611581"/>
                <a:gd name="connsiteY4" fmla="*/ 0 h 4303713"/>
                <a:gd name="connsiteX0" fmla="*/ 0 w 2611581"/>
                <a:gd name="connsiteY0" fmla="*/ 0 h 4314104"/>
                <a:gd name="connsiteX1" fmla="*/ 2611581 w 2611581"/>
                <a:gd name="connsiteY1" fmla="*/ 0 h 4314104"/>
                <a:gd name="connsiteX2" fmla="*/ 2611581 w 2611581"/>
                <a:gd name="connsiteY2" fmla="*/ 4303713 h 4314104"/>
                <a:gd name="connsiteX3" fmla="*/ 1693718 w 2611581"/>
                <a:gd name="connsiteY3" fmla="*/ 4314104 h 4314104"/>
                <a:gd name="connsiteX4" fmla="*/ 0 w 2611581"/>
                <a:gd name="connsiteY4" fmla="*/ 0 h 4314104"/>
                <a:gd name="connsiteX0" fmla="*/ 0 w 2611581"/>
                <a:gd name="connsiteY0" fmla="*/ 0 h 4314104"/>
                <a:gd name="connsiteX1" fmla="*/ 2611581 w 2611581"/>
                <a:gd name="connsiteY1" fmla="*/ 0 h 4314104"/>
                <a:gd name="connsiteX2" fmla="*/ 2611581 w 2611581"/>
                <a:gd name="connsiteY2" fmla="*/ 4303713 h 4314104"/>
                <a:gd name="connsiteX3" fmla="*/ 1963882 w 2611581"/>
                <a:gd name="connsiteY3" fmla="*/ 4314104 h 4314104"/>
                <a:gd name="connsiteX4" fmla="*/ 0 w 2611581"/>
                <a:gd name="connsiteY4" fmla="*/ 0 h 4314104"/>
                <a:gd name="connsiteX0" fmla="*/ 0 w 2611581"/>
                <a:gd name="connsiteY0" fmla="*/ 0 h 4303713"/>
                <a:gd name="connsiteX1" fmla="*/ 2611581 w 2611581"/>
                <a:gd name="connsiteY1" fmla="*/ 0 h 4303713"/>
                <a:gd name="connsiteX2" fmla="*/ 2611581 w 2611581"/>
                <a:gd name="connsiteY2" fmla="*/ 4303713 h 4303713"/>
                <a:gd name="connsiteX3" fmla="*/ 2213264 w 2611581"/>
                <a:gd name="connsiteY3" fmla="*/ 4293322 h 4303713"/>
                <a:gd name="connsiteX4" fmla="*/ 0 w 2611581"/>
                <a:gd name="connsiteY4" fmla="*/ 0 h 4303713"/>
                <a:gd name="connsiteX0" fmla="*/ 0 w 2611581"/>
                <a:gd name="connsiteY0" fmla="*/ 0 h 4303713"/>
                <a:gd name="connsiteX1" fmla="*/ 2611581 w 2611581"/>
                <a:gd name="connsiteY1" fmla="*/ 0 h 4303713"/>
                <a:gd name="connsiteX2" fmla="*/ 2611581 w 2611581"/>
                <a:gd name="connsiteY2" fmla="*/ 4303713 h 4303713"/>
                <a:gd name="connsiteX3" fmla="*/ 2171701 w 2611581"/>
                <a:gd name="connsiteY3" fmla="*/ 3638695 h 4303713"/>
                <a:gd name="connsiteX4" fmla="*/ 0 w 2611581"/>
                <a:gd name="connsiteY4" fmla="*/ 0 h 4303713"/>
                <a:gd name="connsiteX0" fmla="*/ 0 w 2720934"/>
                <a:gd name="connsiteY0" fmla="*/ 268283 h 4303713"/>
                <a:gd name="connsiteX1" fmla="*/ 2720934 w 2720934"/>
                <a:gd name="connsiteY1" fmla="*/ 0 h 4303713"/>
                <a:gd name="connsiteX2" fmla="*/ 2720934 w 2720934"/>
                <a:gd name="connsiteY2" fmla="*/ 4303713 h 4303713"/>
                <a:gd name="connsiteX3" fmla="*/ 2281054 w 2720934"/>
                <a:gd name="connsiteY3" fmla="*/ 3638695 h 4303713"/>
                <a:gd name="connsiteX4" fmla="*/ 0 w 2720934"/>
                <a:gd name="connsiteY4" fmla="*/ 268283 h 4303713"/>
                <a:gd name="connsiteX0" fmla="*/ 0 w 2720934"/>
                <a:gd name="connsiteY0" fmla="*/ 268283 h 4303713"/>
                <a:gd name="connsiteX1" fmla="*/ 2720934 w 2720934"/>
                <a:gd name="connsiteY1" fmla="*/ 0 h 4303713"/>
                <a:gd name="connsiteX2" fmla="*/ 2720934 w 2720934"/>
                <a:gd name="connsiteY2" fmla="*/ 4303713 h 4303713"/>
                <a:gd name="connsiteX3" fmla="*/ 2264231 w 2720934"/>
                <a:gd name="connsiteY3" fmla="*/ 3717600 h 4303713"/>
                <a:gd name="connsiteX4" fmla="*/ 0 w 2720934"/>
                <a:gd name="connsiteY4" fmla="*/ 268283 h 4303713"/>
                <a:gd name="connsiteX0" fmla="*/ 0 w 2720934"/>
                <a:gd name="connsiteY0" fmla="*/ 268283 h 4335275"/>
                <a:gd name="connsiteX1" fmla="*/ 2720934 w 2720934"/>
                <a:gd name="connsiteY1" fmla="*/ 0 h 4335275"/>
                <a:gd name="connsiteX2" fmla="*/ 2653639 w 2720934"/>
                <a:gd name="connsiteY2" fmla="*/ 4335275 h 4335275"/>
                <a:gd name="connsiteX3" fmla="*/ 2264231 w 2720934"/>
                <a:gd name="connsiteY3" fmla="*/ 3717600 h 4335275"/>
                <a:gd name="connsiteX4" fmla="*/ 0 w 2720934"/>
                <a:gd name="connsiteY4" fmla="*/ 268283 h 4335275"/>
                <a:gd name="connsiteX0" fmla="*/ 0 w 2737757"/>
                <a:gd name="connsiteY0" fmla="*/ 236721 h 4335275"/>
                <a:gd name="connsiteX1" fmla="*/ 2737757 w 2737757"/>
                <a:gd name="connsiteY1" fmla="*/ 0 h 4335275"/>
                <a:gd name="connsiteX2" fmla="*/ 2670462 w 2737757"/>
                <a:gd name="connsiteY2" fmla="*/ 4335275 h 4335275"/>
                <a:gd name="connsiteX3" fmla="*/ 2281054 w 2737757"/>
                <a:gd name="connsiteY3" fmla="*/ 3717600 h 4335275"/>
                <a:gd name="connsiteX4" fmla="*/ 0 w 2737757"/>
                <a:gd name="connsiteY4" fmla="*/ 236721 h 4335275"/>
                <a:gd name="connsiteX0" fmla="*/ 0 w 2729346"/>
                <a:gd name="connsiteY0" fmla="*/ 0 h 4098554"/>
                <a:gd name="connsiteX1" fmla="*/ 2729346 w 2729346"/>
                <a:gd name="connsiteY1" fmla="*/ 126250 h 4098554"/>
                <a:gd name="connsiteX2" fmla="*/ 2670462 w 2729346"/>
                <a:gd name="connsiteY2" fmla="*/ 4098554 h 4098554"/>
                <a:gd name="connsiteX3" fmla="*/ 2281054 w 2729346"/>
                <a:gd name="connsiteY3" fmla="*/ 3480879 h 4098554"/>
                <a:gd name="connsiteX4" fmla="*/ 0 w 2729346"/>
                <a:gd name="connsiteY4" fmla="*/ 0 h 4098554"/>
                <a:gd name="connsiteX0" fmla="*/ 0 w 2720934"/>
                <a:gd name="connsiteY0" fmla="*/ 0 h 4098554"/>
                <a:gd name="connsiteX1" fmla="*/ 2720934 w 2720934"/>
                <a:gd name="connsiteY1" fmla="*/ 31562 h 4098554"/>
                <a:gd name="connsiteX2" fmla="*/ 2670462 w 2720934"/>
                <a:gd name="connsiteY2" fmla="*/ 4098554 h 4098554"/>
                <a:gd name="connsiteX3" fmla="*/ 2281054 w 2720934"/>
                <a:gd name="connsiteY3" fmla="*/ 3480879 h 4098554"/>
                <a:gd name="connsiteX4" fmla="*/ 0 w 2720934"/>
                <a:gd name="connsiteY4" fmla="*/ 0 h 4098554"/>
                <a:gd name="connsiteX0" fmla="*/ 0 w 2720934"/>
                <a:gd name="connsiteY0" fmla="*/ 15782 h 4114336"/>
                <a:gd name="connsiteX1" fmla="*/ 2720934 w 2720934"/>
                <a:gd name="connsiteY1" fmla="*/ 0 h 4114336"/>
                <a:gd name="connsiteX2" fmla="*/ 2670462 w 2720934"/>
                <a:gd name="connsiteY2" fmla="*/ 4114336 h 4114336"/>
                <a:gd name="connsiteX3" fmla="*/ 2281054 w 2720934"/>
                <a:gd name="connsiteY3" fmla="*/ 3496661 h 4114336"/>
                <a:gd name="connsiteX4" fmla="*/ 0 w 2720934"/>
                <a:gd name="connsiteY4" fmla="*/ 15782 h 4114336"/>
                <a:gd name="connsiteX0" fmla="*/ 0 w 2820289"/>
                <a:gd name="connsiteY0" fmla="*/ 15782 h 4114336"/>
                <a:gd name="connsiteX1" fmla="*/ 2820289 w 2820289"/>
                <a:gd name="connsiteY1" fmla="*/ 0 h 4114336"/>
                <a:gd name="connsiteX2" fmla="*/ 2769817 w 2820289"/>
                <a:gd name="connsiteY2" fmla="*/ 4114336 h 4114336"/>
                <a:gd name="connsiteX3" fmla="*/ 2380409 w 2820289"/>
                <a:gd name="connsiteY3" fmla="*/ 3496661 h 4114336"/>
                <a:gd name="connsiteX4" fmla="*/ 0 w 2820289"/>
                <a:gd name="connsiteY4" fmla="*/ 15782 h 4114336"/>
                <a:gd name="connsiteX0" fmla="*/ 0 w 2820289"/>
                <a:gd name="connsiteY0" fmla="*/ 15782 h 4114336"/>
                <a:gd name="connsiteX1" fmla="*/ 2820289 w 2820289"/>
                <a:gd name="connsiteY1" fmla="*/ 0 h 4114336"/>
                <a:gd name="connsiteX2" fmla="*/ 2769817 w 2820289"/>
                <a:gd name="connsiteY2" fmla="*/ 4114336 h 4114336"/>
                <a:gd name="connsiteX3" fmla="*/ 2362876 w 2820289"/>
                <a:gd name="connsiteY3" fmla="*/ 3517980 h 4114336"/>
                <a:gd name="connsiteX4" fmla="*/ 0 w 2820289"/>
                <a:gd name="connsiteY4" fmla="*/ 15782 h 4114336"/>
                <a:gd name="connsiteX0" fmla="*/ 0 w 2820289"/>
                <a:gd name="connsiteY0" fmla="*/ 15782 h 4114336"/>
                <a:gd name="connsiteX1" fmla="*/ 2820289 w 2820289"/>
                <a:gd name="connsiteY1" fmla="*/ 0 h 4114336"/>
                <a:gd name="connsiteX2" fmla="*/ 2763972 w 2820289"/>
                <a:gd name="connsiteY2" fmla="*/ 4114336 h 4114336"/>
                <a:gd name="connsiteX3" fmla="*/ 2362876 w 2820289"/>
                <a:gd name="connsiteY3" fmla="*/ 3517980 h 4114336"/>
                <a:gd name="connsiteX4" fmla="*/ 0 w 2820289"/>
                <a:gd name="connsiteY4" fmla="*/ 15782 h 4114336"/>
                <a:gd name="connsiteX0" fmla="*/ 0 w 3721149"/>
                <a:gd name="connsiteY0" fmla="*/ 0 h 4269703"/>
                <a:gd name="connsiteX1" fmla="*/ 3721149 w 3721149"/>
                <a:gd name="connsiteY1" fmla="*/ 155367 h 4269703"/>
                <a:gd name="connsiteX2" fmla="*/ 3664832 w 3721149"/>
                <a:gd name="connsiteY2" fmla="*/ 4269703 h 4269703"/>
                <a:gd name="connsiteX3" fmla="*/ 3263736 w 3721149"/>
                <a:gd name="connsiteY3" fmla="*/ 3673347 h 4269703"/>
                <a:gd name="connsiteX4" fmla="*/ 0 w 3721149"/>
                <a:gd name="connsiteY4" fmla="*/ 0 h 4269703"/>
                <a:gd name="connsiteX0" fmla="*/ 0 w 3721149"/>
                <a:gd name="connsiteY0" fmla="*/ 0 h 4289488"/>
                <a:gd name="connsiteX1" fmla="*/ 3721149 w 3721149"/>
                <a:gd name="connsiteY1" fmla="*/ 155367 h 4289488"/>
                <a:gd name="connsiteX2" fmla="*/ 3664832 w 3721149"/>
                <a:gd name="connsiteY2" fmla="*/ 4269703 h 4289488"/>
                <a:gd name="connsiteX3" fmla="*/ 1705997 w 3721149"/>
                <a:gd name="connsiteY3" fmla="*/ 4289488 h 4289488"/>
                <a:gd name="connsiteX4" fmla="*/ 0 w 3721149"/>
                <a:gd name="connsiteY4" fmla="*/ 0 h 4289488"/>
                <a:gd name="connsiteX0" fmla="*/ 0 w 3664846"/>
                <a:gd name="connsiteY0" fmla="*/ 15785 h 4305273"/>
                <a:gd name="connsiteX1" fmla="*/ 3664846 w 3664846"/>
                <a:gd name="connsiteY1" fmla="*/ 0 h 4305273"/>
                <a:gd name="connsiteX2" fmla="*/ 3664832 w 3664846"/>
                <a:gd name="connsiteY2" fmla="*/ 4285488 h 4305273"/>
                <a:gd name="connsiteX3" fmla="*/ 1705997 w 3664846"/>
                <a:gd name="connsiteY3" fmla="*/ 4305273 h 4305273"/>
                <a:gd name="connsiteX4" fmla="*/ 0 w 3664846"/>
                <a:gd name="connsiteY4" fmla="*/ 15785 h 43052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64846" h="4305273">
                  <a:moveTo>
                    <a:pt x="0" y="15785"/>
                  </a:moveTo>
                  <a:lnTo>
                    <a:pt x="3664846" y="0"/>
                  </a:lnTo>
                  <a:cubicBezTo>
                    <a:pt x="3664841" y="1428496"/>
                    <a:pt x="3664837" y="2856992"/>
                    <a:pt x="3664832" y="4285488"/>
                  </a:cubicBezTo>
                  <a:lnTo>
                    <a:pt x="1705997" y="4305273"/>
                  </a:lnTo>
                  <a:lnTo>
                    <a:pt x="0" y="15785"/>
                  </a:lnTo>
                  <a:close/>
                </a:path>
              </a:pathLst>
            </a:custGeom>
            <a:blipFill rotWithShape="0">
              <a:blip r:embed="rId2">
                <a:duotone>
                  <a:schemeClr val="bg2">
                    <a:shade val="76000"/>
                    <a:satMod val="180000"/>
                  </a:schemeClr>
                  <a:schemeClr val="bg2">
                    <a:tint val="80000"/>
                    <a:satMod val="120000"/>
                    <a:lumMod val="180000"/>
                  </a:schemeClr>
                </a:duotone>
              </a:blip>
              <a:stretch>
                <a:fillRect l="-163116" t="-323529" r="-39825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9" name="Group 78"/>
          <p:cNvGrpSpPr>
            <a:grpSpLocks noGrp="1" noUngrp="1" noRot="1" noChangeAspect="1" noMove="1" noResize="1"/>
          </p:cNvGrpSpPr>
          <p:nvPr>
            <p:extLst>
              <p:ext uri="{386F3935-93C4-4BCD-93E2-E3B085C9AB24}">
                <p16:designElem xmlns:p16="http://schemas.microsoft.com/office/powerpoint/2015/main" val="1"/>
              </p:ext>
            </p:extLst>
          </p:nvPr>
        </p:nvGrpSpPr>
        <p:grpSpPr>
          <a:xfrm>
            <a:off x="2360612" y="0"/>
            <a:ext cx="2436813" cy="6858001"/>
            <a:chOff x="1320800" y="0"/>
            <a:chExt cx="2436813" cy="6858001"/>
          </a:xfrm>
        </p:grpSpPr>
        <p:sp>
          <p:nvSpPr>
            <p:cNvPr id="80" name="Freeform 6"/>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81" name="Freeform 7"/>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82" name="Freeform 8"/>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83" name="Freeform 9"/>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84" name="Freeform 10"/>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85" name="Freeform 11"/>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pic>
        <p:nvPicPr>
          <p:cNvPr id="2052" name="Picture 4" descr="Resultado de imagen para seguridad en base de datos">
            <a:extLst>
              <a:ext uri="{FF2B5EF4-FFF2-40B4-BE49-F238E27FC236}">
                <a16:creationId xmlns:a16="http://schemas.microsoft.com/office/drawing/2014/main" id="{CEAC1ADD-3578-4D5C-88BA-CB26CBFCB28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9345" r="215"/>
          <a:stretch/>
        </p:blipFill>
        <p:spPr bwMode="auto">
          <a:xfrm>
            <a:off x="20" y="10"/>
            <a:ext cx="3459143" cy="6857990"/>
          </a:xfrm>
          <a:custGeom>
            <a:avLst/>
            <a:gdLst>
              <a:gd name="connsiteX0" fmla="*/ 0 w 5435600"/>
              <a:gd name="connsiteY0" fmla="*/ 0 h 6858000"/>
              <a:gd name="connsiteX1" fmla="*/ 5435600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4199467 w 5435600"/>
              <a:gd name="connsiteY2" fmla="*/ 2455333 h 6858000"/>
              <a:gd name="connsiteX3" fmla="*/ 5435600 w 5435600"/>
              <a:gd name="connsiteY3" fmla="*/ 6858000 h 6858000"/>
              <a:gd name="connsiteX4" fmla="*/ 0 w 5435600"/>
              <a:gd name="connsiteY4" fmla="*/ 6858000 h 6858000"/>
              <a:gd name="connsiteX5" fmla="*/ 0 w 5435600"/>
              <a:gd name="connsiteY5" fmla="*/ 0 h 6858000"/>
              <a:gd name="connsiteX0" fmla="*/ 0 w 5435600"/>
              <a:gd name="connsiteY0" fmla="*/ 0 h 6858000"/>
              <a:gd name="connsiteX1" fmla="*/ 3513666 w 5435600"/>
              <a:gd name="connsiteY1" fmla="*/ 0 h 6858000"/>
              <a:gd name="connsiteX2" fmla="*/ 2861733 w 5435600"/>
              <a:gd name="connsiteY2" fmla="*/ 2548466 h 6858000"/>
              <a:gd name="connsiteX3" fmla="*/ 5435600 w 5435600"/>
              <a:gd name="connsiteY3" fmla="*/ 6858000 h 6858000"/>
              <a:gd name="connsiteX4" fmla="*/ 0 w 5435600"/>
              <a:gd name="connsiteY4" fmla="*/ 6858000 h 6858000"/>
              <a:gd name="connsiteX5" fmla="*/ 0 w 5435600"/>
              <a:gd name="connsiteY5" fmla="*/ 0 h 6858000"/>
              <a:gd name="connsiteX0" fmla="*/ 0 w 5448300"/>
              <a:gd name="connsiteY0" fmla="*/ 0 h 6858000"/>
              <a:gd name="connsiteX1" fmla="*/ 3513666 w 5448300"/>
              <a:gd name="connsiteY1" fmla="*/ 0 h 6858000"/>
              <a:gd name="connsiteX2" fmla="*/ 2861733 w 5448300"/>
              <a:gd name="connsiteY2" fmla="*/ 2548466 h 6858000"/>
              <a:gd name="connsiteX3" fmla="*/ 5448300 w 5448300"/>
              <a:gd name="connsiteY3" fmla="*/ 6853767 h 6858000"/>
              <a:gd name="connsiteX4" fmla="*/ 0 w 5448300"/>
              <a:gd name="connsiteY4" fmla="*/ 6858000 h 6858000"/>
              <a:gd name="connsiteX5" fmla="*/ 0 w 5448300"/>
              <a:gd name="connsiteY5" fmla="*/ 0 h 6858000"/>
              <a:gd name="connsiteX0" fmla="*/ 0 w 5448300"/>
              <a:gd name="connsiteY0" fmla="*/ 0 h 6858000"/>
              <a:gd name="connsiteX1" fmla="*/ 3174999 w 5448300"/>
              <a:gd name="connsiteY1" fmla="*/ 0 h 6858000"/>
              <a:gd name="connsiteX2" fmla="*/ 2861733 w 5448300"/>
              <a:gd name="connsiteY2" fmla="*/ 2548466 h 6858000"/>
              <a:gd name="connsiteX3" fmla="*/ 5448300 w 5448300"/>
              <a:gd name="connsiteY3" fmla="*/ 6853767 h 6858000"/>
              <a:gd name="connsiteX4" fmla="*/ 0 w 5448300"/>
              <a:gd name="connsiteY4" fmla="*/ 6858000 h 6858000"/>
              <a:gd name="connsiteX5" fmla="*/ 0 w 5448300"/>
              <a:gd name="connsiteY5" fmla="*/ 0 h 6858000"/>
              <a:gd name="connsiteX0" fmla="*/ 0 w 5448300"/>
              <a:gd name="connsiteY0" fmla="*/ 0 h 6858000"/>
              <a:gd name="connsiteX1" fmla="*/ 3174999 w 5448300"/>
              <a:gd name="connsiteY1" fmla="*/ 0 h 6858000"/>
              <a:gd name="connsiteX2" fmla="*/ 2294466 w 5448300"/>
              <a:gd name="connsiteY2" fmla="*/ 5223932 h 6858000"/>
              <a:gd name="connsiteX3" fmla="*/ 5448300 w 5448300"/>
              <a:gd name="connsiteY3" fmla="*/ 6853767 h 6858000"/>
              <a:gd name="connsiteX4" fmla="*/ 0 w 5448300"/>
              <a:gd name="connsiteY4" fmla="*/ 6858000 h 6858000"/>
              <a:gd name="connsiteX5" fmla="*/ 0 w 5448300"/>
              <a:gd name="connsiteY5" fmla="*/ 0 h 6858000"/>
              <a:gd name="connsiteX0" fmla="*/ 0 w 3458633"/>
              <a:gd name="connsiteY0" fmla="*/ 0 h 6858000"/>
              <a:gd name="connsiteX1" fmla="*/ 3174999 w 3458633"/>
              <a:gd name="connsiteY1" fmla="*/ 0 h 6858000"/>
              <a:gd name="connsiteX2" fmla="*/ 2294466 w 3458633"/>
              <a:gd name="connsiteY2" fmla="*/ 5223932 h 6858000"/>
              <a:gd name="connsiteX3" fmla="*/ 3458633 w 3458633"/>
              <a:gd name="connsiteY3" fmla="*/ 6853767 h 6858000"/>
              <a:gd name="connsiteX4" fmla="*/ 0 w 3458633"/>
              <a:gd name="connsiteY4" fmla="*/ 6858000 h 6858000"/>
              <a:gd name="connsiteX5" fmla="*/ 0 w 3458633"/>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58633" h="6858000">
                <a:moveTo>
                  <a:pt x="0" y="0"/>
                </a:moveTo>
                <a:lnTo>
                  <a:pt x="3174999" y="0"/>
                </a:lnTo>
                <a:lnTo>
                  <a:pt x="2294466" y="5223932"/>
                </a:lnTo>
                <a:lnTo>
                  <a:pt x="3458633" y="6853767"/>
                </a:lnTo>
                <a:lnTo>
                  <a:pt x="0" y="6858000"/>
                </a:lnTo>
                <a:lnTo>
                  <a:pt x="0" y="0"/>
                </a:lnTo>
                <a:close/>
              </a:path>
            </a:pathLst>
          </a:custGeom>
          <a:noFill/>
          <a:ln w="38100">
            <a:noFill/>
          </a:ln>
          <a:effectLst/>
          <a:extLst>
            <a:ext uri="{909E8E84-426E-40DD-AFC4-6F175D3DCCD1}">
              <a14:hiddenFill xmlns:a14="http://schemas.microsoft.com/office/drawing/2010/main">
                <a:solidFill>
                  <a:srgbClr val="FFFFFF"/>
                </a:solidFill>
              </a14:hiddenFill>
            </a:ext>
          </a:extLst>
        </p:spPr>
      </p:pic>
      <p:sp>
        <p:nvSpPr>
          <p:cNvPr id="4" name="AutoShape 2" descr="Resultado de imagen para seguridad en base de datos">
            <a:extLst>
              <a:ext uri="{FF2B5EF4-FFF2-40B4-BE49-F238E27FC236}">
                <a16:creationId xmlns:a16="http://schemas.microsoft.com/office/drawing/2014/main" id="{D094660B-EA82-4C83-B56B-6DE2FB665590}"/>
              </a:ext>
            </a:extLst>
          </p:cNvPr>
          <p:cNvSpPr>
            <a:spLocks noChangeAspect="1" noChangeArrowheads="1"/>
          </p:cNvSpPr>
          <p:nvPr/>
        </p:nvSpPr>
        <p:spPr bwMode="auto">
          <a:xfrm>
            <a:off x="5943599" y="1970202"/>
            <a:ext cx="1475295" cy="161119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sp>
        <p:nvSpPr>
          <p:cNvPr id="2" name="Título 1"/>
          <p:cNvSpPr>
            <a:spLocks noGrp="1"/>
          </p:cNvSpPr>
          <p:nvPr>
            <p:ph type="title"/>
          </p:nvPr>
        </p:nvSpPr>
        <p:spPr>
          <a:xfrm>
            <a:off x="3962399" y="685800"/>
            <a:ext cx="7345891" cy="1413933"/>
          </a:xfrm>
        </p:spPr>
        <p:txBody>
          <a:bodyPr>
            <a:normAutofit/>
          </a:bodyPr>
          <a:lstStyle/>
          <a:p>
            <a:r>
              <a:rPr lang="es-ES" dirty="0"/>
              <a:t>Visión </a:t>
            </a:r>
            <a:r>
              <a:rPr lang="x-none" altLang="es-ES" dirty="0"/>
              <a:t>G</a:t>
            </a:r>
            <a:r>
              <a:rPr lang="es-ES" dirty="0"/>
              <a:t>eneral de las </a:t>
            </a:r>
            <a:r>
              <a:rPr lang="x-none" altLang="es-ES" dirty="0"/>
              <a:t>B</a:t>
            </a:r>
            <a:r>
              <a:rPr lang="es-ES" dirty="0"/>
              <a:t>ases de </a:t>
            </a:r>
            <a:r>
              <a:rPr lang="x-none" altLang="es-ES" dirty="0"/>
              <a:t>D</a:t>
            </a:r>
            <a:r>
              <a:rPr lang="es-ES" dirty="0"/>
              <a:t>atos </a:t>
            </a:r>
            <a:r>
              <a:rPr lang="x-none" altLang="es-ES" dirty="0"/>
              <a:t>P</a:t>
            </a:r>
            <a:r>
              <a:rPr lang="es-ES" dirty="0"/>
              <a:t>rivadas </a:t>
            </a:r>
            <a:r>
              <a:rPr lang="x-none" altLang="es-ES" dirty="0"/>
              <a:t>V</a:t>
            </a:r>
            <a:r>
              <a:rPr lang="es-ES" dirty="0"/>
              <a:t>irtuales</a:t>
            </a:r>
          </a:p>
        </p:txBody>
      </p:sp>
      <p:sp>
        <p:nvSpPr>
          <p:cNvPr id="3" name="Content Placeholder 2"/>
          <p:cNvSpPr>
            <a:spLocks noGrp="1"/>
          </p:cNvSpPr>
          <p:nvPr>
            <p:ph idx="1"/>
          </p:nvPr>
        </p:nvSpPr>
        <p:spPr>
          <a:xfrm>
            <a:off x="3843867" y="2048933"/>
            <a:ext cx="7659156" cy="3742267"/>
          </a:xfrm>
        </p:spPr>
        <p:txBody>
          <a:bodyPr>
            <a:normAutofit lnSpcReduction="10000"/>
          </a:bodyPr>
          <a:lstStyle/>
          <a:p>
            <a:pPr marL="0" indent="0" algn="just">
              <a:lnSpc>
                <a:spcPct val="90000"/>
              </a:lnSpc>
              <a:buNone/>
            </a:pPr>
            <a:r>
              <a:rPr lang="es-CO" altLang="en-US" sz="2000" dirty="0"/>
              <a:t>Una empresa de software educativo vendió su primera aplicación empresarial a una universidad. La arquitectura de esta aplicación consiste en páginas web personalizadas conectadas a una base de datos alojada por el proveedor. No tardó mucho tiempo </a:t>
            </a:r>
            <a:r>
              <a:rPr lang="x-none" altLang="es-CO" sz="2000" dirty="0"/>
              <a:t>en que el proveedor recibiera m</a:t>
            </a:r>
            <a:r>
              <a:rPr lang="es-CO" altLang="es-CO" sz="2000" dirty="0"/>
              <a:t>á</a:t>
            </a:r>
            <a:r>
              <a:rPr lang="x-none" altLang="es-CO" sz="2000" dirty="0"/>
              <a:t>s </a:t>
            </a:r>
            <a:r>
              <a:rPr lang="es-CO" altLang="en-US" sz="2000" dirty="0"/>
              <a:t>solicitud</a:t>
            </a:r>
            <a:r>
              <a:rPr lang="x-none" altLang="es-CO" sz="2000" dirty="0"/>
              <a:t>es</a:t>
            </a:r>
            <a:r>
              <a:rPr lang="es-CO" altLang="en-US" sz="2000" dirty="0"/>
              <a:t> de otra</a:t>
            </a:r>
            <a:r>
              <a:rPr lang="x-none" altLang="es-CO" sz="2000" dirty="0"/>
              <a:t>s</a:t>
            </a:r>
            <a:r>
              <a:rPr lang="es-CO" altLang="en-US" sz="2000" dirty="0"/>
              <a:t> universidad</a:t>
            </a:r>
            <a:r>
              <a:rPr lang="x-none" altLang="es-CO" sz="2000" dirty="0"/>
              <a:t>es</a:t>
            </a:r>
            <a:r>
              <a:rPr lang="es-CO" altLang="en-US" sz="2000" dirty="0"/>
              <a:t>.</a:t>
            </a:r>
          </a:p>
          <a:p>
            <a:pPr marL="0" indent="0" algn="just">
              <a:lnSpc>
                <a:spcPct val="90000"/>
              </a:lnSpc>
              <a:buNone/>
            </a:pPr>
            <a:r>
              <a:rPr lang="es-CO" altLang="en-US" sz="2000" dirty="0"/>
              <a:t>Cada vez que se agregaba un cliente, se creó una nueva base de datos para ese cliente específico. Cada vez que un cliente </a:t>
            </a:r>
            <a:r>
              <a:rPr lang="es-CO" altLang="en-US" sz="2000" dirty="0" err="1"/>
              <a:t>solicit</a:t>
            </a:r>
            <a:r>
              <a:rPr lang="x-none" altLang="es-CO" sz="2000" dirty="0"/>
              <a:t>aba</a:t>
            </a:r>
            <a:r>
              <a:rPr lang="es-CO" altLang="en-US" sz="2000" dirty="0"/>
              <a:t> una corrección o cambio de aplicación, se replicó a todos los demás clientes. Este proceso fue manejable hasta que el número de clientes creció </a:t>
            </a:r>
            <a:r>
              <a:rPr lang="x-none" altLang="es-CO" sz="2000" dirty="0"/>
              <a:t>tanto </a:t>
            </a:r>
            <a:r>
              <a:rPr lang="es-CO" altLang="en-US" sz="2000" dirty="0"/>
              <a:t>que se hizo imposible desplegar y rastrear los cambios para cada cliente. El proveedor llegó a un punto en el que la arquitectura existente no era escalable y lo suficientemente flexible como para manejar nuevos clientes. Se necesita una solución para que el proveedor </a:t>
            </a:r>
            <a:r>
              <a:rPr lang="x-none" altLang="es-CO" sz="2000" dirty="0"/>
              <a:t>tenga </a:t>
            </a:r>
            <a:r>
              <a:rPr lang="es-CO" altLang="es-CO" sz="2000" dirty="0"/>
              <a:t>é</a:t>
            </a:r>
            <a:r>
              <a:rPr lang="x-none" altLang="es-CO" sz="2000" dirty="0"/>
              <a:t>xito.</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x-none" dirty="0"/>
              <a:t>Implementación </a:t>
            </a:r>
            <a:r>
              <a:rPr lang="es-ES" dirty="0"/>
              <a:t>de las </a:t>
            </a:r>
            <a:r>
              <a:rPr lang="x-none" altLang="es-ES" dirty="0"/>
              <a:t>B</a:t>
            </a:r>
            <a:r>
              <a:rPr lang="es-ES" dirty="0"/>
              <a:t>ases de </a:t>
            </a:r>
            <a:r>
              <a:rPr lang="x-none" altLang="es-ES" dirty="0"/>
              <a:t>D</a:t>
            </a:r>
            <a:r>
              <a:rPr lang="es-ES" dirty="0"/>
              <a:t>atos </a:t>
            </a:r>
            <a:r>
              <a:rPr lang="x-none" altLang="es-ES" dirty="0"/>
              <a:t>P</a:t>
            </a:r>
            <a:r>
              <a:rPr lang="es-ES" dirty="0"/>
              <a:t>rivadas </a:t>
            </a:r>
            <a:r>
              <a:rPr lang="x-none" altLang="es-ES" dirty="0"/>
              <a:t>V</a:t>
            </a:r>
            <a:r>
              <a:rPr lang="es-ES" dirty="0"/>
              <a:t>irtuales </a:t>
            </a:r>
            <a:r>
              <a:rPr lang="x-none" altLang="es-ES" dirty="0"/>
              <a:t>usando ORACLE</a:t>
            </a:r>
          </a:p>
        </p:txBody>
      </p:sp>
      <p:sp>
        <p:nvSpPr>
          <p:cNvPr id="4" name="TextBox 3"/>
          <p:cNvSpPr txBox="1"/>
          <p:nvPr/>
        </p:nvSpPr>
        <p:spPr>
          <a:xfrm>
            <a:off x="2208647" y="2286523"/>
            <a:ext cx="10214610" cy="4391025"/>
          </a:xfrm>
          <a:prstGeom prst="rect">
            <a:avLst/>
          </a:prstGeom>
          <a:noFill/>
        </p:spPr>
        <p:txBody>
          <a:bodyPr wrap="square" rtlCol="0" anchor="t">
            <a:spAutoFit/>
          </a:bodyPr>
          <a:lstStyle/>
          <a:p>
            <a:r>
              <a:rPr lang="x-none" altLang="es-CO" dirty="0"/>
              <a:t>SQL&gt; CREATE ROLE CLERK_ROLE;</a:t>
            </a:r>
          </a:p>
          <a:p>
            <a:r>
              <a:rPr lang="x-none" altLang="es-CO" dirty="0"/>
              <a:t>Role created.</a:t>
            </a:r>
          </a:p>
          <a:p>
            <a:r>
              <a:rPr lang="x-none" altLang="es-CO" dirty="0"/>
              <a:t>SQL&gt; CREATE ROLE MANAGER_ROLE;</a:t>
            </a:r>
          </a:p>
          <a:p>
            <a:r>
              <a:rPr lang="x-none" altLang="es-CO" dirty="0"/>
              <a:t>Role created.</a:t>
            </a:r>
          </a:p>
          <a:p>
            <a:r>
              <a:rPr lang="x-none" altLang="es-CO" dirty="0"/>
              <a:t>SQL&gt; CREATE ROLE ADMIN_ROLE;</a:t>
            </a:r>
          </a:p>
          <a:p>
            <a:r>
              <a:rPr lang="x-none" altLang="es-CO" dirty="0"/>
              <a:t>Role created.</a:t>
            </a:r>
          </a:p>
          <a:p>
            <a:r>
              <a:rPr lang="x-none" altLang="es-CO" dirty="0"/>
              <a:t>SQL&gt; GRANT CLERK_ROLE TO VPD_CLERK1;</a:t>
            </a:r>
          </a:p>
          <a:p>
            <a:r>
              <a:rPr lang="x-none" altLang="es-CO" dirty="0"/>
              <a:t>Grant succeeded.</a:t>
            </a:r>
          </a:p>
          <a:p>
            <a:r>
              <a:rPr lang="x-none" altLang="es-CO" dirty="0"/>
              <a:t>SQL&gt; GRANT MANAGER_ROLE TO VPD_CLERK2;</a:t>
            </a:r>
          </a:p>
          <a:p>
            <a:r>
              <a:rPr lang="x-none" altLang="es-CO" dirty="0"/>
              <a:t>Grant succeeded.</a:t>
            </a:r>
          </a:p>
          <a:p>
            <a:r>
              <a:rPr lang="x-none" altLang="es-CO" dirty="0"/>
              <a:t>SQL&gt; GRANT ADMIN_ROLE TO VPD_CLERK3;</a:t>
            </a:r>
          </a:p>
          <a:p>
            <a:r>
              <a:rPr lang="x-none" altLang="es-CO" dirty="0"/>
              <a:t>Grant succeeded.</a:t>
            </a:r>
          </a:p>
          <a:p>
            <a:r>
              <a:rPr lang="x-none" altLang="es-CO" dirty="0"/>
              <a:t>SQL&gt; GRANT SELECT ON DBA_ROLE_PRIVS TO DBSEC</a:t>
            </a:r>
          </a:p>
          <a:p>
            <a:r>
              <a:rPr lang="x-none" altLang="es-CO" dirty="0"/>
              <a:t>  2  /</a:t>
            </a:r>
          </a:p>
          <a:p>
            <a:r>
              <a:rPr lang="x-none" altLang="es-CO" dirty="0"/>
              <a:t>Grant succeeded.</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x-none" dirty="0"/>
              <a:t>Implementación </a:t>
            </a:r>
            <a:r>
              <a:rPr lang="es-ES" dirty="0"/>
              <a:t>de las </a:t>
            </a:r>
            <a:r>
              <a:rPr lang="x-none" altLang="es-ES" dirty="0"/>
              <a:t>B</a:t>
            </a:r>
            <a:r>
              <a:rPr lang="es-ES" dirty="0"/>
              <a:t>ases de </a:t>
            </a:r>
            <a:r>
              <a:rPr lang="x-none" altLang="es-ES" dirty="0"/>
              <a:t>D</a:t>
            </a:r>
            <a:r>
              <a:rPr lang="es-ES" dirty="0"/>
              <a:t>atos </a:t>
            </a:r>
            <a:r>
              <a:rPr lang="x-none" altLang="es-ES" dirty="0"/>
              <a:t>P</a:t>
            </a:r>
            <a:r>
              <a:rPr lang="es-ES" dirty="0"/>
              <a:t>rivadas </a:t>
            </a:r>
            <a:r>
              <a:rPr lang="x-none" altLang="es-ES" dirty="0"/>
              <a:t>V</a:t>
            </a:r>
            <a:r>
              <a:rPr lang="es-ES" dirty="0"/>
              <a:t>irtuales </a:t>
            </a:r>
            <a:r>
              <a:rPr lang="x-none" altLang="es-ES" dirty="0"/>
              <a:t>usando ORACLE</a:t>
            </a:r>
          </a:p>
        </p:txBody>
      </p:sp>
      <p:sp>
        <p:nvSpPr>
          <p:cNvPr id="4" name="TextBox 3"/>
          <p:cNvSpPr txBox="1"/>
          <p:nvPr/>
        </p:nvSpPr>
        <p:spPr>
          <a:xfrm>
            <a:off x="1812722" y="2616462"/>
            <a:ext cx="10214610" cy="1569660"/>
          </a:xfrm>
          <a:prstGeom prst="rect">
            <a:avLst/>
          </a:prstGeom>
          <a:noFill/>
        </p:spPr>
        <p:txBody>
          <a:bodyPr wrap="square" rtlCol="0" anchor="t">
            <a:spAutoFit/>
          </a:bodyPr>
          <a:lstStyle/>
          <a:p>
            <a:r>
              <a:rPr lang="x-none" altLang="es-CO" sz="2400" dirty="0"/>
              <a:t>SQL&gt; CREATE OR REPLACE CONTEXT DBSEC_ROLE_SECURITY_LEVEL</a:t>
            </a:r>
          </a:p>
          <a:p>
            <a:r>
              <a:rPr lang="x-none" altLang="es-CO" sz="2400" dirty="0"/>
              <a:t>  2    USING PKG_DBSEC_ROLE_SECURITY_LEVEL</a:t>
            </a:r>
          </a:p>
          <a:p>
            <a:r>
              <a:rPr lang="x-none" altLang="es-CO" sz="2400" dirty="0"/>
              <a:t>  3  /</a:t>
            </a:r>
          </a:p>
          <a:p>
            <a:r>
              <a:rPr lang="x-none" altLang="es-CO" sz="2400" dirty="0"/>
              <a:t>Context created.</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484310" y="506692"/>
            <a:ext cx="10018713" cy="765928"/>
          </a:xfrm>
        </p:spPr>
        <p:txBody>
          <a:bodyPr>
            <a:normAutofit fontScale="90000"/>
          </a:bodyPr>
          <a:lstStyle/>
          <a:p>
            <a:r>
              <a:rPr lang="x-none" dirty="0"/>
              <a:t>Implementación </a:t>
            </a:r>
            <a:r>
              <a:rPr lang="es-ES" dirty="0"/>
              <a:t>de las </a:t>
            </a:r>
            <a:r>
              <a:rPr lang="x-none" altLang="es-ES" dirty="0"/>
              <a:t>B</a:t>
            </a:r>
            <a:r>
              <a:rPr lang="es-ES" dirty="0"/>
              <a:t>ases de </a:t>
            </a:r>
            <a:r>
              <a:rPr lang="x-none" altLang="es-ES" dirty="0"/>
              <a:t>D</a:t>
            </a:r>
            <a:r>
              <a:rPr lang="es-ES" dirty="0"/>
              <a:t>atos </a:t>
            </a:r>
            <a:r>
              <a:rPr lang="x-none" altLang="es-ES" dirty="0"/>
              <a:t>P</a:t>
            </a:r>
            <a:r>
              <a:rPr lang="es-ES" dirty="0"/>
              <a:t>rivadas </a:t>
            </a:r>
            <a:r>
              <a:rPr lang="x-none" altLang="es-ES" dirty="0"/>
              <a:t>V</a:t>
            </a:r>
            <a:r>
              <a:rPr lang="es-ES" dirty="0"/>
              <a:t>irtuales </a:t>
            </a:r>
            <a:r>
              <a:rPr lang="x-none" altLang="es-ES" dirty="0"/>
              <a:t>usando ORACLE</a:t>
            </a:r>
          </a:p>
        </p:txBody>
      </p:sp>
      <p:pic>
        <p:nvPicPr>
          <p:cNvPr id="3" name="Picture 2"/>
          <p:cNvPicPr>
            <a:picLocks noChangeAspect="1"/>
          </p:cNvPicPr>
          <p:nvPr/>
        </p:nvPicPr>
        <p:blipFill>
          <a:blip r:embed="rId2"/>
          <a:srcRect b="54614"/>
          <a:stretch>
            <a:fillRect/>
          </a:stretch>
        </p:blipFill>
        <p:spPr>
          <a:xfrm>
            <a:off x="704772" y="2042473"/>
            <a:ext cx="5628640" cy="3617595"/>
          </a:xfrm>
          <a:prstGeom prst="rect">
            <a:avLst/>
          </a:prstGeom>
        </p:spPr>
      </p:pic>
      <p:pic>
        <p:nvPicPr>
          <p:cNvPr id="5" name="Picture 4"/>
          <p:cNvPicPr>
            <a:picLocks noChangeAspect="1"/>
          </p:cNvPicPr>
          <p:nvPr/>
        </p:nvPicPr>
        <p:blipFill>
          <a:blip r:embed="rId2"/>
          <a:srcRect t="45547"/>
          <a:stretch>
            <a:fillRect/>
          </a:stretch>
        </p:blipFill>
        <p:spPr>
          <a:xfrm>
            <a:off x="6610134" y="1875154"/>
            <a:ext cx="5422265" cy="4180840"/>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44567" y="235669"/>
            <a:ext cx="10018713" cy="1448585"/>
          </a:xfrm>
        </p:spPr>
        <p:txBody>
          <a:bodyPr>
            <a:normAutofit/>
          </a:bodyPr>
          <a:lstStyle/>
          <a:p>
            <a:r>
              <a:rPr lang="x-none" dirty="0"/>
              <a:t>Implementación </a:t>
            </a:r>
            <a:r>
              <a:rPr lang="es-ES" dirty="0"/>
              <a:t>de las </a:t>
            </a:r>
            <a:r>
              <a:rPr lang="x-none" altLang="es-ES" dirty="0"/>
              <a:t>B</a:t>
            </a:r>
            <a:r>
              <a:rPr lang="es-ES" dirty="0"/>
              <a:t>ases de </a:t>
            </a:r>
            <a:r>
              <a:rPr lang="x-none" altLang="es-ES" dirty="0"/>
              <a:t>D</a:t>
            </a:r>
            <a:r>
              <a:rPr lang="es-ES" dirty="0"/>
              <a:t>atos </a:t>
            </a:r>
            <a:r>
              <a:rPr lang="x-none" altLang="es-ES" dirty="0"/>
              <a:t>P</a:t>
            </a:r>
            <a:r>
              <a:rPr lang="es-ES" dirty="0"/>
              <a:t>rivadas </a:t>
            </a:r>
            <a:r>
              <a:rPr lang="x-none" altLang="es-ES" dirty="0"/>
              <a:t>V</a:t>
            </a:r>
            <a:r>
              <a:rPr lang="es-ES" dirty="0"/>
              <a:t>irtuales </a:t>
            </a:r>
            <a:r>
              <a:rPr lang="x-none" altLang="es-ES" dirty="0"/>
              <a:t>usando ORACLE</a:t>
            </a:r>
          </a:p>
        </p:txBody>
      </p:sp>
      <p:pic>
        <p:nvPicPr>
          <p:cNvPr id="4" name="Picture 3"/>
          <p:cNvPicPr>
            <a:picLocks noChangeAspect="1"/>
          </p:cNvPicPr>
          <p:nvPr/>
        </p:nvPicPr>
        <p:blipFill>
          <a:blip r:embed="rId2"/>
          <a:stretch>
            <a:fillRect/>
          </a:stretch>
        </p:blipFill>
        <p:spPr>
          <a:xfrm>
            <a:off x="2568778" y="1524439"/>
            <a:ext cx="7238365" cy="3037840"/>
          </a:xfrm>
          <a:prstGeom prst="rect">
            <a:avLst/>
          </a:prstGeom>
        </p:spPr>
      </p:pic>
      <p:pic>
        <p:nvPicPr>
          <p:cNvPr id="6" name="Picture 5"/>
          <p:cNvPicPr>
            <a:picLocks noChangeAspect="1"/>
          </p:cNvPicPr>
          <p:nvPr/>
        </p:nvPicPr>
        <p:blipFill>
          <a:blip r:embed="rId3"/>
          <a:stretch>
            <a:fillRect/>
          </a:stretch>
        </p:blipFill>
        <p:spPr>
          <a:xfrm>
            <a:off x="2568778" y="4724642"/>
            <a:ext cx="7238365" cy="1876425"/>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493738" y="216817"/>
            <a:ext cx="10018713" cy="1382597"/>
          </a:xfrm>
        </p:spPr>
        <p:txBody>
          <a:bodyPr>
            <a:normAutofit/>
          </a:bodyPr>
          <a:lstStyle/>
          <a:p>
            <a:r>
              <a:rPr lang="x-none" dirty="0"/>
              <a:t>Implementación </a:t>
            </a:r>
            <a:r>
              <a:rPr lang="es-ES" dirty="0"/>
              <a:t>de las </a:t>
            </a:r>
            <a:r>
              <a:rPr lang="x-none" altLang="es-ES" dirty="0"/>
              <a:t>B</a:t>
            </a:r>
            <a:r>
              <a:rPr lang="es-ES" dirty="0"/>
              <a:t>ases de </a:t>
            </a:r>
            <a:r>
              <a:rPr lang="x-none" altLang="es-ES" dirty="0"/>
              <a:t>D</a:t>
            </a:r>
            <a:r>
              <a:rPr lang="es-ES" dirty="0"/>
              <a:t>atos </a:t>
            </a:r>
            <a:r>
              <a:rPr lang="x-none" altLang="es-ES" dirty="0"/>
              <a:t>P</a:t>
            </a:r>
            <a:r>
              <a:rPr lang="es-ES" dirty="0"/>
              <a:t>rivadas </a:t>
            </a:r>
            <a:r>
              <a:rPr lang="x-none" altLang="es-ES" dirty="0"/>
              <a:t>V</a:t>
            </a:r>
            <a:r>
              <a:rPr lang="es-ES" dirty="0"/>
              <a:t>irtuales </a:t>
            </a:r>
            <a:r>
              <a:rPr lang="x-none" altLang="es-ES" dirty="0"/>
              <a:t>usando ORACLE</a:t>
            </a:r>
          </a:p>
        </p:txBody>
      </p:sp>
      <p:pic>
        <p:nvPicPr>
          <p:cNvPr id="3" name="Picture 2"/>
          <p:cNvPicPr>
            <a:picLocks noChangeAspect="1"/>
          </p:cNvPicPr>
          <p:nvPr/>
        </p:nvPicPr>
        <p:blipFill>
          <a:blip r:embed="rId2"/>
          <a:stretch>
            <a:fillRect/>
          </a:stretch>
        </p:blipFill>
        <p:spPr>
          <a:xfrm>
            <a:off x="3740150" y="1517715"/>
            <a:ext cx="5695315" cy="5036120"/>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59725" y="348792"/>
            <a:ext cx="10018713" cy="1467438"/>
          </a:xfrm>
        </p:spPr>
        <p:txBody>
          <a:bodyPr>
            <a:normAutofit/>
          </a:bodyPr>
          <a:lstStyle/>
          <a:p>
            <a:r>
              <a:rPr lang="x-none" dirty="0"/>
              <a:t>Implementación </a:t>
            </a:r>
            <a:r>
              <a:rPr lang="es-ES" dirty="0"/>
              <a:t>de las </a:t>
            </a:r>
            <a:r>
              <a:rPr lang="x-none" altLang="es-ES" dirty="0"/>
              <a:t>B</a:t>
            </a:r>
            <a:r>
              <a:rPr lang="es-ES" dirty="0"/>
              <a:t>ases de </a:t>
            </a:r>
            <a:r>
              <a:rPr lang="x-none" altLang="es-ES" dirty="0"/>
              <a:t>D</a:t>
            </a:r>
            <a:r>
              <a:rPr lang="es-ES" dirty="0"/>
              <a:t>atos </a:t>
            </a:r>
            <a:r>
              <a:rPr lang="x-none" altLang="es-ES" dirty="0"/>
              <a:t>P</a:t>
            </a:r>
            <a:r>
              <a:rPr lang="es-ES" dirty="0"/>
              <a:t>rivadas </a:t>
            </a:r>
            <a:r>
              <a:rPr lang="x-none" altLang="es-ES" dirty="0"/>
              <a:t>V</a:t>
            </a:r>
            <a:r>
              <a:rPr lang="es-ES" dirty="0"/>
              <a:t>irtuales </a:t>
            </a:r>
            <a:r>
              <a:rPr lang="x-none" altLang="es-ES" dirty="0"/>
              <a:t>usando ORACLE</a:t>
            </a:r>
          </a:p>
        </p:txBody>
      </p:sp>
      <p:pic>
        <p:nvPicPr>
          <p:cNvPr id="4" name="Picture 3"/>
          <p:cNvPicPr>
            <a:picLocks noChangeAspect="1"/>
          </p:cNvPicPr>
          <p:nvPr/>
        </p:nvPicPr>
        <p:blipFill>
          <a:blip r:embed="rId2"/>
          <a:stretch>
            <a:fillRect/>
          </a:stretch>
        </p:blipFill>
        <p:spPr>
          <a:xfrm>
            <a:off x="3727764" y="1677971"/>
            <a:ext cx="5426075" cy="5014392"/>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Resultado de imagen para seguridad en base de datos">
            <a:extLst>
              <a:ext uri="{FF2B5EF4-FFF2-40B4-BE49-F238E27FC236}">
                <a16:creationId xmlns:a16="http://schemas.microsoft.com/office/drawing/2014/main" id="{D286BB31-8B56-45CF-997A-4C7E97ACAC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1761375"/>
            <a:ext cx="3632789" cy="3342165"/>
          </a:xfrm>
          <a:prstGeom prst="roundRect">
            <a:avLst>
              <a:gd name="adj" fmla="val 4380"/>
            </a:avLst>
          </a:prstGeom>
          <a:noFill/>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a:extLst>
            <a:ext uri="{909E8E84-426E-40DD-AFC4-6F175D3DCCD1}">
              <a14:hiddenFill xmlns:a14="http://schemas.microsoft.com/office/drawing/2010/main">
                <a:solidFill>
                  <a:srgbClr val="FFFFFF"/>
                </a:solidFill>
              </a14:hiddenFill>
            </a:ext>
          </a:extLst>
        </p:spPr>
      </p:pic>
      <p:sp>
        <p:nvSpPr>
          <p:cNvPr id="2" name="Título 1"/>
          <p:cNvSpPr>
            <a:spLocks noGrp="1"/>
          </p:cNvSpPr>
          <p:nvPr>
            <p:ph type="title"/>
          </p:nvPr>
        </p:nvSpPr>
        <p:spPr>
          <a:xfrm>
            <a:off x="4842934" y="905933"/>
            <a:ext cx="6660090" cy="965200"/>
          </a:xfrm>
        </p:spPr>
        <p:txBody>
          <a:bodyPr>
            <a:normAutofit/>
          </a:bodyPr>
          <a:lstStyle/>
          <a:p>
            <a:pPr>
              <a:lnSpc>
                <a:spcPct val="90000"/>
              </a:lnSpc>
            </a:pPr>
            <a:r>
              <a:rPr lang="es-ES" sz="3100"/>
              <a:t>Visión </a:t>
            </a:r>
            <a:r>
              <a:rPr lang="x-none" altLang="es-ES" sz="3100"/>
              <a:t>G</a:t>
            </a:r>
            <a:r>
              <a:rPr lang="es-ES" sz="3100"/>
              <a:t>eneral de las </a:t>
            </a:r>
            <a:r>
              <a:rPr lang="x-none" altLang="es-ES" sz="3100"/>
              <a:t>B</a:t>
            </a:r>
            <a:r>
              <a:rPr lang="es-ES" sz="3100"/>
              <a:t>ases de </a:t>
            </a:r>
            <a:r>
              <a:rPr lang="x-none" altLang="es-ES" sz="3100"/>
              <a:t>D</a:t>
            </a:r>
            <a:r>
              <a:rPr lang="es-ES" sz="3100"/>
              <a:t>atos </a:t>
            </a:r>
            <a:r>
              <a:rPr lang="x-none" altLang="es-ES" sz="3100"/>
              <a:t>P</a:t>
            </a:r>
            <a:r>
              <a:rPr lang="es-ES" sz="3100"/>
              <a:t>rivadas </a:t>
            </a:r>
            <a:r>
              <a:rPr lang="x-none" altLang="es-ES" sz="3100"/>
              <a:t>V</a:t>
            </a:r>
            <a:r>
              <a:rPr lang="es-ES" sz="3100"/>
              <a:t>irtuales</a:t>
            </a:r>
          </a:p>
        </p:txBody>
      </p:sp>
      <p:sp>
        <p:nvSpPr>
          <p:cNvPr id="3" name="Content Placeholder 2"/>
          <p:cNvSpPr>
            <a:spLocks noGrp="1"/>
          </p:cNvSpPr>
          <p:nvPr>
            <p:ph idx="1"/>
          </p:nvPr>
        </p:nvSpPr>
        <p:spPr>
          <a:xfrm>
            <a:off x="4842933" y="1998133"/>
            <a:ext cx="6660090" cy="3793067"/>
          </a:xfrm>
        </p:spPr>
        <p:txBody>
          <a:bodyPr>
            <a:normAutofit/>
          </a:bodyPr>
          <a:lstStyle/>
          <a:p>
            <a:pPr marL="0" indent="0" algn="just">
              <a:lnSpc>
                <a:spcPct val="90000"/>
              </a:lnSpc>
              <a:buNone/>
            </a:pPr>
            <a:r>
              <a:rPr lang="es-CO" sz="1900" dirty="0"/>
              <a:t>El jefe de información (CIO) contrató a un experto en bases de datos para recomendar un nuevo enfoque arquitectónico para resolver el problema de diseño de la base de datos.</a:t>
            </a:r>
          </a:p>
          <a:p>
            <a:pPr marL="0" indent="0" algn="just">
              <a:lnSpc>
                <a:spcPct val="90000"/>
              </a:lnSpc>
              <a:buNone/>
            </a:pPr>
            <a:r>
              <a:rPr lang="es-CO" sz="1900" dirty="0"/>
              <a:t>El experto en bases de datos examinó la arquitectura de la base de datos existente para cada cliente y realizó entrevistas con ingenieros. </a:t>
            </a:r>
          </a:p>
          <a:p>
            <a:pPr marL="0" indent="0" algn="just">
              <a:lnSpc>
                <a:spcPct val="90000"/>
              </a:lnSpc>
              <a:buNone/>
            </a:pPr>
            <a:r>
              <a:rPr lang="es-CO" sz="1900" dirty="0"/>
              <a:t>Se redactó un informe en el que se exponían sus conclusiones y recomendaciones. La principal recomendación fue consolidar todas las bases de datos de los clientes en una base de datos e implementar una base de datos privada virtual para cada cliente. El principal beneficio fue que los ingenieros de base de datos tendrían una arquitectura de base de datos con la cual trabajar y así se facilitaría el mantenimiento.</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ES" dirty="0"/>
              <a:t>Visión </a:t>
            </a:r>
            <a:r>
              <a:rPr lang="x-none" altLang="es-ES" dirty="0"/>
              <a:t>G</a:t>
            </a:r>
            <a:r>
              <a:rPr lang="es-ES" dirty="0"/>
              <a:t>eneral de las </a:t>
            </a:r>
            <a:r>
              <a:rPr lang="x-none" altLang="es-ES" dirty="0"/>
              <a:t>B</a:t>
            </a:r>
            <a:r>
              <a:rPr lang="es-ES" dirty="0"/>
              <a:t>ases de </a:t>
            </a:r>
            <a:r>
              <a:rPr lang="x-none" altLang="es-ES" dirty="0"/>
              <a:t>D</a:t>
            </a:r>
            <a:r>
              <a:rPr lang="es-ES" dirty="0"/>
              <a:t>atos </a:t>
            </a:r>
            <a:r>
              <a:rPr lang="x-none" altLang="es-ES" dirty="0"/>
              <a:t>P</a:t>
            </a:r>
            <a:r>
              <a:rPr lang="es-ES" dirty="0"/>
              <a:t>rivadas </a:t>
            </a:r>
            <a:r>
              <a:rPr lang="x-none" altLang="es-ES" dirty="0"/>
              <a:t>V</a:t>
            </a:r>
            <a:r>
              <a:rPr lang="es-ES" dirty="0"/>
              <a:t>irtuales</a:t>
            </a:r>
          </a:p>
        </p:txBody>
      </p:sp>
      <p:pic>
        <p:nvPicPr>
          <p:cNvPr id="4" name="Content Placeholder 3"/>
          <p:cNvPicPr>
            <a:picLocks noGrp="1" noChangeAspect="1"/>
          </p:cNvPicPr>
          <p:nvPr>
            <p:ph idx="1"/>
          </p:nvPr>
        </p:nvPicPr>
        <p:blipFill>
          <a:blip r:embed="rId2"/>
          <a:stretch>
            <a:fillRect/>
          </a:stretch>
        </p:blipFill>
        <p:spPr>
          <a:xfrm>
            <a:off x="3129169" y="2221582"/>
            <a:ext cx="6918174" cy="4414888"/>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x-none" dirty="0"/>
              <a:t>Implementación </a:t>
            </a:r>
            <a:r>
              <a:rPr lang="es-ES" dirty="0"/>
              <a:t>de las </a:t>
            </a:r>
            <a:r>
              <a:rPr lang="x-none" altLang="es-ES" dirty="0"/>
              <a:t>B</a:t>
            </a:r>
            <a:r>
              <a:rPr lang="es-ES" dirty="0"/>
              <a:t>ases de </a:t>
            </a:r>
            <a:r>
              <a:rPr lang="x-none" altLang="es-ES" dirty="0"/>
              <a:t>D</a:t>
            </a:r>
            <a:r>
              <a:rPr lang="es-ES" dirty="0"/>
              <a:t>atos </a:t>
            </a:r>
            <a:r>
              <a:rPr lang="x-none" altLang="es-ES" dirty="0"/>
              <a:t>P</a:t>
            </a:r>
            <a:r>
              <a:rPr lang="es-ES" dirty="0"/>
              <a:t>rivadas </a:t>
            </a:r>
            <a:r>
              <a:rPr lang="x-none" altLang="es-ES" dirty="0"/>
              <a:t>V</a:t>
            </a:r>
            <a:r>
              <a:rPr lang="es-ES" dirty="0"/>
              <a:t>irtuales </a:t>
            </a:r>
            <a:r>
              <a:rPr lang="x-none" altLang="es-ES" dirty="0"/>
              <a:t>usando Vistas</a:t>
            </a:r>
          </a:p>
        </p:txBody>
      </p:sp>
      <p:sp>
        <p:nvSpPr>
          <p:cNvPr id="3" name="Content Placeholder 2"/>
          <p:cNvSpPr>
            <a:spLocks noGrp="1"/>
          </p:cNvSpPr>
          <p:nvPr>
            <p:ph idx="1"/>
          </p:nvPr>
        </p:nvSpPr>
        <p:spPr>
          <a:xfrm>
            <a:off x="5009936" y="3213754"/>
            <a:ext cx="6339938" cy="3124201"/>
          </a:xfrm>
        </p:spPr>
        <p:txBody>
          <a:bodyPr>
            <a:normAutofit fontScale="92500" lnSpcReduction="10000"/>
          </a:bodyPr>
          <a:lstStyle/>
          <a:p>
            <a:pPr algn="just"/>
            <a:r>
              <a:rPr lang="x-none" altLang="es-CO" dirty="0"/>
              <a:t>Con el objeto VIEW ese puede limitar lo que los usuarios pueden ver y manipular los datos existentes en una tabla. En otras palabras, se puede crear una vista que oculta columnas o filas.</a:t>
            </a:r>
          </a:p>
          <a:p>
            <a:pPr algn="just"/>
            <a:r>
              <a:rPr lang="x-none" altLang="es-CO" dirty="0"/>
              <a:t>Considere la tabla EMPLEADOS. Supongamos que las reglas de negocio requieren que cada departamento pueda ver solamente a sus propios empleados. La pregunta es, "¿Cómo implementarías este requisito usando vistas?"</a:t>
            </a:r>
          </a:p>
          <a:p>
            <a:pPr marL="0" indent="0">
              <a:buNone/>
            </a:pPr>
            <a:endParaRPr lang="x-none" altLang="es-CO" dirty="0"/>
          </a:p>
          <a:p>
            <a:pPr marL="0" indent="0">
              <a:buNone/>
            </a:pPr>
            <a:endParaRPr lang="x-none" altLang="es-CO" dirty="0"/>
          </a:p>
        </p:txBody>
      </p:sp>
      <p:pic>
        <p:nvPicPr>
          <p:cNvPr id="4098" name="Picture 2" descr="Resultado de imagen para muñeco pensando">
            <a:extLst>
              <a:ext uri="{FF2B5EF4-FFF2-40B4-BE49-F238E27FC236}">
                <a16:creationId xmlns:a16="http://schemas.microsoft.com/office/drawing/2014/main" id="{FB937EEB-A2EF-4D41-B192-F58ACB23DC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7532" y="2300140"/>
            <a:ext cx="3975987" cy="417705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x-none" dirty="0"/>
              <a:t>Implementación </a:t>
            </a:r>
            <a:r>
              <a:rPr lang="es-ES" dirty="0"/>
              <a:t>de las </a:t>
            </a:r>
            <a:r>
              <a:rPr lang="x-none" altLang="es-ES" dirty="0"/>
              <a:t>B</a:t>
            </a:r>
            <a:r>
              <a:rPr lang="es-ES" dirty="0"/>
              <a:t>ases de </a:t>
            </a:r>
            <a:r>
              <a:rPr lang="x-none" altLang="es-ES" dirty="0"/>
              <a:t>D</a:t>
            </a:r>
            <a:r>
              <a:rPr lang="es-ES" dirty="0"/>
              <a:t>atos </a:t>
            </a:r>
            <a:r>
              <a:rPr lang="x-none" altLang="es-ES" dirty="0"/>
              <a:t>P</a:t>
            </a:r>
            <a:r>
              <a:rPr lang="es-ES" dirty="0"/>
              <a:t>rivadas </a:t>
            </a:r>
            <a:r>
              <a:rPr lang="x-none" altLang="es-ES" dirty="0"/>
              <a:t>V</a:t>
            </a:r>
            <a:r>
              <a:rPr lang="es-ES" dirty="0"/>
              <a:t>irtuales </a:t>
            </a:r>
            <a:r>
              <a:rPr lang="x-none" altLang="es-ES" dirty="0"/>
              <a:t>usando Vistas</a:t>
            </a:r>
          </a:p>
        </p:txBody>
      </p:sp>
      <p:sp>
        <p:nvSpPr>
          <p:cNvPr id="3" name="Content Placeholder 2"/>
          <p:cNvSpPr>
            <a:spLocks noGrp="1"/>
          </p:cNvSpPr>
          <p:nvPr>
            <p:ph idx="1"/>
          </p:nvPr>
        </p:nvSpPr>
        <p:spPr/>
        <p:txBody>
          <a:bodyPr/>
          <a:lstStyle/>
          <a:p>
            <a:pPr marL="0" indent="0">
              <a:buNone/>
            </a:pPr>
            <a:endParaRPr lang="x-none" altLang="es-CO"/>
          </a:p>
          <a:p>
            <a:pPr marL="0" indent="0">
              <a:buNone/>
            </a:pPr>
            <a:endParaRPr lang="x-none" altLang="es-CO"/>
          </a:p>
          <a:p>
            <a:pPr marL="0" indent="0">
              <a:buNone/>
            </a:pPr>
            <a:endParaRPr lang="x-none" altLang="es-CO"/>
          </a:p>
        </p:txBody>
      </p:sp>
      <p:pic>
        <p:nvPicPr>
          <p:cNvPr id="4" name="Picture 3"/>
          <p:cNvPicPr>
            <a:picLocks noChangeAspect="1"/>
          </p:cNvPicPr>
          <p:nvPr/>
        </p:nvPicPr>
        <p:blipFill>
          <a:blip r:embed="rId2"/>
          <a:stretch>
            <a:fillRect/>
          </a:stretch>
        </p:blipFill>
        <p:spPr>
          <a:xfrm>
            <a:off x="1365086" y="2500881"/>
            <a:ext cx="4911614" cy="1990346"/>
          </a:xfrm>
          <a:prstGeom prst="rect">
            <a:avLst/>
          </a:prstGeom>
        </p:spPr>
      </p:pic>
      <p:pic>
        <p:nvPicPr>
          <p:cNvPr id="5" name="Picture 4"/>
          <p:cNvPicPr>
            <a:picLocks noChangeAspect="1"/>
          </p:cNvPicPr>
          <p:nvPr/>
        </p:nvPicPr>
        <p:blipFill>
          <a:blip r:embed="rId3"/>
          <a:stretch>
            <a:fillRect/>
          </a:stretch>
        </p:blipFill>
        <p:spPr>
          <a:xfrm>
            <a:off x="6495185" y="3496054"/>
            <a:ext cx="5565616" cy="3112136"/>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51952" y="435695"/>
            <a:ext cx="10018713" cy="907330"/>
          </a:xfrm>
        </p:spPr>
        <p:txBody>
          <a:bodyPr>
            <a:normAutofit fontScale="90000"/>
          </a:bodyPr>
          <a:lstStyle/>
          <a:p>
            <a:r>
              <a:rPr lang="x-none" dirty="0"/>
              <a:t>Implementación </a:t>
            </a:r>
            <a:r>
              <a:rPr lang="es-ES" dirty="0"/>
              <a:t>de las </a:t>
            </a:r>
            <a:r>
              <a:rPr lang="x-none" altLang="es-ES" dirty="0"/>
              <a:t>B</a:t>
            </a:r>
            <a:r>
              <a:rPr lang="es-ES" dirty="0"/>
              <a:t>ases de </a:t>
            </a:r>
            <a:r>
              <a:rPr lang="x-none" altLang="es-ES" dirty="0"/>
              <a:t>D</a:t>
            </a:r>
            <a:r>
              <a:rPr lang="es-ES" dirty="0"/>
              <a:t>atos </a:t>
            </a:r>
            <a:r>
              <a:rPr lang="x-none" altLang="es-ES" dirty="0"/>
              <a:t>P</a:t>
            </a:r>
            <a:r>
              <a:rPr lang="es-ES" dirty="0"/>
              <a:t>rivadas </a:t>
            </a:r>
            <a:r>
              <a:rPr lang="x-none" altLang="es-ES" dirty="0"/>
              <a:t>V</a:t>
            </a:r>
            <a:r>
              <a:rPr lang="es-ES" dirty="0"/>
              <a:t>irtuales </a:t>
            </a:r>
            <a:r>
              <a:rPr lang="x-none" altLang="es-ES" dirty="0"/>
              <a:t>usando Vistas</a:t>
            </a:r>
          </a:p>
        </p:txBody>
      </p:sp>
      <p:sp>
        <p:nvSpPr>
          <p:cNvPr id="3" name="Content Placeholder 2"/>
          <p:cNvSpPr>
            <a:spLocks noGrp="1"/>
          </p:cNvSpPr>
          <p:nvPr>
            <p:ph idx="1"/>
          </p:nvPr>
        </p:nvSpPr>
        <p:spPr/>
        <p:txBody>
          <a:bodyPr/>
          <a:lstStyle/>
          <a:p>
            <a:pPr marL="0" indent="0">
              <a:buNone/>
            </a:pPr>
            <a:endParaRPr lang="x-none" altLang="es-CO"/>
          </a:p>
          <a:p>
            <a:pPr marL="0" indent="0">
              <a:buNone/>
            </a:pPr>
            <a:endParaRPr lang="x-none" altLang="es-CO"/>
          </a:p>
          <a:p>
            <a:pPr marL="0" indent="0">
              <a:buNone/>
            </a:pPr>
            <a:endParaRPr lang="x-none" altLang="es-CO"/>
          </a:p>
        </p:txBody>
      </p:sp>
      <p:pic>
        <p:nvPicPr>
          <p:cNvPr id="6" name="Picture 5"/>
          <p:cNvPicPr>
            <a:picLocks noChangeAspect="1"/>
          </p:cNvPicPr>
          <p:nvPr/>
        </p:nvPicPr>
        <p:blipFill>
          <a:blip r:embed="rId2"/>
          <a:stretch>
            <a:fillRect/>
          </a:stretch>
        </p:blipFill>
        <p:spPr>
          <a:xfrm>
            <a:off x="1484310" y="1517203"/>
            <a:ext cx="10247220" cy="4273997"/>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71" name="Rectangle 70"/>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3" name="Group 72"/>
          <p:cNvGrpSpPr>
            <a:grpSpLocks noGrp="1" noUngrp="1" noRot="1" noChangeAspect="1" noMove="1" noResize="1"/>
          </p:cNvGrpSpPr>
          <p:nvPr>
            <p:extLst>
              <p:ext uri="{386F3935-93C4-4BCD-93E2-E3B085C9AB24}">
                <p16:designElem xmlns:p16="http://schemas.microsoft.com/office/powerpoint/2015/main" val="1"/>
              </p:ext>
            </p:extLst>
          </p:nvPr>
        </p:nvGrpSpPr>
        <p:grpSpPr>
          <a:xfrm>
            <a:off x="2290265" y="-12875"/>
            <a:ext cx="2604396" cy="6890194"/>
            <a:chOff x="2199787" y="-12875"/>
            <a:chExt cx="2679011" cy="6890194"/>
          </a:xfrm>
        </p:grpSpPr>
        <p:sp useBgFill="1">
          <p:nvSpPr>
            <p:cNvPr id="74" name="Rectangle 19"/>
            <p:cNvSpPr/>
            <p:nvPr>
              <p:extLst>
                <p:ext uri="{386F3935-93C4-4BCD-93E2-E3B085C9AB24}">
                  <p16:designElem xmlns:p16="http://schemas.microsoft.com/office/powerpoint/2015/main" val="1"/>
                </p:ext>
              </p:extLst>
            </p:nvPr>
          </p:nvSpPr>
          <p:spPr bwMode="white">
            <a:xfrm>
              <a:off x="2199787" y="-12875"/>
              <a:ext cx="2679011" cy="5301468"/>
            </a:xfrm>
            <a:custGeom>
              <a:avLst/>
              <a:gdLst>
                <a:gd name="connsiteX0" fmla="*/ 0 w 2570017"/>
                <a:gd name="connsiteY0" fmla="*/ 0 h 2554287"/>
                <a:gd name="connsiteX1" fmla="*/ 2570017 w 2570017"/>
                <a:gd name="connsiteY1" fmla="*/ 0 h 2554287"/>
                <a:gd name="connsiteX2" fmla="*/ 2570017 w 2570017"/>
                <a:gd name="connsiteY2" fmla="*/ 2554287 h 2554287"/>
                <a:gd name="connsiteX3" fmla="*/ 0 w 2570017"/>
                <a:gd name="connsiteY3" fmla="*/ 2554287 h 2554287"/>
                <a:gd name="connsiteX4" fmla="*/ 0 w 2570017"/>
                <a:gd name="connsiteY4" fmla="*/ 0 h 2554287"/>
                <a:gd name="connsiteX0" fmla="*/ 904009 w 2570017"/>
                <a:gd name="connsiteY0" fmla="*/ 0 h 2554287"/>
                <a:gd name="connsiteX1" fmla="*/ 2570017 w 2570017"/>
                <a:gd name="connsiteY1" fmla="*/ 0 h 2554287"/>
                <a:gd name="connsiteX2" fmla="*/ 2570017 w 2570017"/>
                <a:gd name="connsiteY2" fmla="*/ 2554287 h 2554287"/>
                <a:gd name="connsiteX3" fmla="*/ 0 w 2570017"/>
                <a:gd name="connsiteY3" fmla="*/ 2554287 h 2554287"/>
                <a:gd name="connsiteX4" fmla="*/ 904009 w 2570017"/>
                <a:gd name="connsiteY4" fmla="*/ 0 h 2554287"/>
                <a:gd name="connsiteX0" fmla="*/ 644236 w 2570017"/>
                <a:gd name="connsiteY0" fmla="*/ 10391 h 2554287"/>
                <a:gd name="connsiteX1" fmla="*/ 2570017 w 2570017"/>
                <a:gd name="connsiteY1" fmla="*/ 0 h 2554287"/>
                <a:gd name="connsiteX2" fmla="*/ 2570017 w 2570017"/>
                <a:gd name="connsiteY2" fmla="*/ 2554287 h 2554287"/>
                <a:gd name="connsiteX3" fmla="*/ 0 w 2570017"/>
                <a:gd name="connsiteY3" fmla="*/ 2554287 h 2554287"/>
                <a:gd name="connsiteX4" fmla="*/ 644236 w 2570017"/>
                <a:gd name="connsiteY4" fmla="*/ 10391 h 2554287"/>
                <a:gd name="connsiteX0" fmla="*/ 633845 w 2570017"/>
                <a:gd name="connsiteY0" fmla="*/ 0 h 2554287"/>
                <a:gd name="connsiteX1" fmla="*/ 2570017 w 2570017"/>
                <a:gd name="connsiteY1" fmla="*/ 0 h 2554287"/>
                <a:gd name="connsiteX2" fmla="*/ 2570017 w 2570017"/>
                <a:gd name="connsiteY2" fmla="*/ 2554287 h 2554287"/>
                <a:gd name="connsiteX3" fmla="*/ 0 w 2570017"/>
                <a:gd name="connsiteY3" fmla="*/ 2554287 h 2554287"/>
                <a:gd name="connsiteX4" fmla="*/ 633845 w 2570017"/>
                <a:gd name="connsiteY4" fmla="*/ 0 h 2554287"/>
                <a:gd name="connsiteX0" fmla="*/ 675409 w 2611581"/>
                <a:gd name="connsiteY0" fmla="*/ 0 h 2554287"/>
                <a:gd name="connsiteX1" fmla="*/ 2611581 w 2611581"/>
                <a:gd name="connsiteY1" fmla="*/ 0 h 2554287"/>
                <a:gd name="connsiteX2" fmla="*/ 2611581 w 2611581"/>
                <a:gd name="connsiteY2" fmla="*/ 2554287 h 2554287"/>
                <a:gd name="connsiteX3" fmla="*/ 0 w 2611581"/>
                <a:gd name="connsiteY3" fmla="*/ 2554287 h 2554287"/>
                <a:gd name="connsiteX4" fmla="*/ 675409 w 2611581"/>
                <a:gd name="connsiteY4" fmla="*/ 0 h 2554287"/>
                <a:gd name="connsiteX0" fmla="*/ 650979 w 2587151"/>
                <a:gd name="connsiteY0" fmla="*/ 0 h 2554287"/>
                <a:gd name="connsiteX1" fmla="*/ 2587151 w 2587151"/>
                <a:gd name="connsiteY1" fmla="*/ 0 h 2554287"/>
                <a:gd name="connsiteX2" fmla="*/ 2587151 w 2587151"/>
                <a:gd name="connsiteY2" fmla="*/ 2554287 h 2554287"/>
                <a:gd name="connsiteX3" fmla="*/ 0 w 2587151"/>
                <a:gd name="connsiteY3" fmla="*/ 2548595 h 2554287"/>
                <a:gd name="connsiteX4" fmla="*/ 650979 w 2587151"/>
                <a:gd name="connsiteY4" fmla="*/ 0 h 2554287"/>
                <a:gd name="connsiteX0" fmla="*/ 730379 w 2587151"/>
                <a:gd name="connsiteY0" fmla="*/ 5692 h 2554287"/>
                <a:gd name="connsiteX1" fmla="*/ 2587151 w 2587151"/>
                <a:gd name="connsiteY1" fmla="*/ 0 h 2554287"/>
                <a:gd name="connsiteX2" fmla="*/ 2587151 w 2587151"/>
                <a:gd name="connsiteY2" fmla="*/ 2554287 h 2554287"/>
                <a:gd name="connsiteX3" fmla="*/ 0 w 2587151"/>
                <a:gd name="connsiteY3" fmla="*/ 2548595 h 2554287"/>
                <a:gd name="connsiteX4" fmla="*/ 730379 w 2587151"/>
                <a:gd name="connsiteY4" fmla="*/ 5692 h 2554287"/>
                <a:gd name="connsiteX0" fmla="*/ 864750 w 2587151"/>
                <a:gd name="connsiteY0" fmla="*/ 2847 h 2554287"/>
                <a:gd name="connsiteX1" fmla="*/ 2587151 w 2587151"/>
                <a:gd name="connsiteY1" fmla="*/ 0 h 2554287"/>
                <a:gd name="connsiteX2" fmla="*/ 2587151 w 2587151"/>
                <a:gd name="connsiteY2" fmla="*/ 2554287 h 2554287"/>
                <a:gd name="connsiteX3" fmla="*/ 0 w 2587151"/>
                <a:gd name="connsiteY3" fmla="*/ 2548595 h 2554287"/>
                <a:gd name="connsiteX4" fmla="*/ 864750 w 2587151"/>
                <a:gd name="connsiteY4" fmla="*/ 2847 h 2554287"/>
                <a:gd name="connsiteX0" fmla="*/ 883073 w 2587151"/>
                <a:gd name="connsiteY0" fmla="*/ 1 h 2554287"/>
                <a:gd name="connsiteX1" fmla="*/ 2587151 w 2587151"/>
                <a:gd name="connsiteY1" fmla="*/ 0 h 2554287"/>
                <a:gd name="connsiteX2" fmla="*/ 2587151 w 2587151"/>
                <a:gd name="connsiteY2" fmla="*/ 2554287 h 2554287"/>
                <a:gd name="connsiteX3" fmla="*/ 0 w 2587151"/>
                <a:gd name="connsiteY3" fmla="*/ 2548595 h 2554287"/>
                <a:gd name="connsiteX4" fmla="*/ 883073 w 2587151"/>
                <a:gd name="connsiteY4" fmla="*/ 1 h 2554287"/>
                <a:gd name="connsiteX0" fmla="*/ 895288 w 2599366"/>
                <a:gd name="connsiteY0" fmla="*/ 1 h 2554287"/>
                <a:gd name="connsiteX1" fmla="*/ 2599366 w 2599366"/>
                <a:gd name="connsiteY1" fmla="*/ 0 h 2554287"/>
                <a:gd name="connsiteX2" fmla="*/ 2599366 w 2599366"/>
                <a:gd name="connsiteY2" fmla="*/ 2554287 h 2554287"/>
                <a:gd name="connsiteX3" fmla="*/ 0 w 2599366"/>
                <a:gd name="connsiteY3" fmla="*/ 2542904 h 2554287"/>
                <a:gd name="connsiteX4" fmla="*/ 895288 w 2599366"/>
                <a:gd name="connsiteY4" fmla="*/ 1 h 2554287"/>
                <a:gd name="connsiteX0" fmla="*/ 895288 w 2599366"/>
                <a:gd name="connsiteY0" fmla="*/ 1 h 2554287"/>
                <a:gd name="connsiteX1" fmla="*/ 2599366 w 2599366"/>
                <a:gd name="connsiteY1" fmla="*/ 0 h 2554287"/>
                <a:gd name="connsiteX2" fmla="*/ 2599366 w 2599366"/>
                <a:gd name="connsiteY2" fmla="*/ 2554287 h 2554287"/>
                <a:gd name="connsiteX3" fmla="*/ 0 w 2599366"/>
                <a:gd name="connsiteY3" fmla="*/ 2542904 h 2554287"/>
                <a:gd name="connsiteX4" fmla="*/ 895288 w 2599366"/>
                <a:gd name="connsiteY4" fmla="*/ 1 h 2554287"/>
                <a:gd name="connsiteX0" fmla="*/ 895288 w 2611581"/>
                <a:gd name="connsiteY0" fmla="*/ 1 h 2565670"/>
                <a:gd name="connsiteX1" fmla="*/ 2599366 w 2611581"/>
                <a:gd name="connsiteY1" fmla="*/ 0 h 2565670"/>
                <a:gd name="connsiteX2" fmla="*/ 2611581 w 2611581"/>
                <a:gd name="connsiteY2" fmla="*/ 2565670 h 2565670"/>
                <a:gd name="connsiteX3" fmla="*/ 0 w 2611581"/>
                <a:gd name="connsiteY3" fmla="*/ 2542904 h 2565670"/>
                <a:gd name="connsiteX4" fmla="*/ 895288 w 2611581"/>
                <a:gd name="connsiteY4" fmla="*/ 1 h 2565670"/>
                <a:gd name="connsiteX0" fmla="*/ 895288 w 2611581"/>
                <a:gd name="connsiteY0" fmla="*/ 1 h 2565670"/>
                <a:gd name="connsiteX1" fmla="*/ 2599366 w 2611581"/>
                <a:gd name="connsiteY1" fmla="*/ 0 h 2565670"/>
                <a:gd name="connsiteX2" fmla="*/ 2611581 w 2611581"/>
                <a:gd name="connsiteY2" fmla="*/ 2565670 h 2565670"/>
                <a:gd name="connsiteX3" fmla="*/ 0 w 2611581"/>
                <a:gd name="connsiteY3" fmla="*/ 2542904 h 2565670"/>
                <a:gd name="connsiteX4" fmla="*/ 895288 w 2611581"/>
                <a:gd name="connsiteY4" fmla="*/ 1 h 2565670"/>
                <a:gd name="connsiteX0" fmla="*/ 895288 w 2611581"/>
                <a:gd name="connsiteY0" fmla="*/ 1 h 2565670"/>
                <a:gd name="connsiteX1" fmla="*/ 2599366 w 2611581"/>
                <a:gd name="connsiteY1" fmla="*/ 0 h 2565670"/>
                <a:gd name="connsiteX2" fmla="*/ 2611581 w 2611581"/>
                <a:gd name="connsiteY2" fmla="*/ 2565670 h 2565670"/>
                <a:gd name="connsiteX3" fmla="*/ 0 w 2611581"/>
                <a:gd name="connsiteY3" fmla="*/ 2545750 h 2565670"/>
                <a:gd name="connsiteX4" fmla="*/ 895288 w 2611581"/>
                <a:gd name="connsiteY4" fmla="*/ 1 h 2565670"/>
                <a:gd name="connsiteX0" fmla="*/ 1544433 w 3260726"/>
                <a:gd name="connsiteY0" fmla="*/ 1 h 2565670"/>
                <a:gd name="connsiteX1" fmla="*/ 3248511 w 3260726"/>
                <a:gd name="connsiteY1" fmla="*/ 0 h 2565670"/>
                <a:gd name="connsiteX2" fmla="*/ 3260726 w 3260726"/>
                <a:gd name="connsiteY2" fmla="*/ 2565670 h 2565670"/>
                <a:gd name="connsiteX3" fmla="*/ 0 w 3260726"/>
                <a:gd name="connsiteY3" fmla="*/ 2521058 h 2565670"/>
                <a:gd name="connsiteX4" fmla="*/ 1544433 w 3260726"/>
                <a:gd name="connsiteY4" fmla="*/ 1 h 2565670"/>
                <a:gd name="connsiteX0" fmla="*/ 921784 w 3260726"/>
                <a:gd name="connsiteY0" fmla="*/ 12347 h 2565670"/>
                <a:gd name="connsiteX1" fmla="*/ 3248511 w 3260726"/>
                <a:gd name="connsiteY1" fmla="*/ 0 h 2565670"/>
                <a:gd name="connsiteX2" fmla="*/ 3260726 w 3260726"/>
                <a:gd name="connsiteY2" fmla="*/ 2565670 h 2565670"/>
                <a:gd name="connsiteX3" fmla="*/ 0 w 3260726"/>
                <a:gd name="connsiteY3" fmla="*/ 2521058 h 2565670"/>
                <a:gd name="connsiteX4" fmla="*/ 921784 w 3260726"/>
                <a:gd name="connsiteY4" fmla="*/ 12347 h 2565670"/>
                <a:gd name="connsiteX0" fmla="*/ 921784 w 3260726"/>
                <a:gd name="connsiteY0" fmla="*/ 12347 h 2565670"/>
                <a:gd name="connsiteX1" fmla="*/ 2321160 w 3260726"/>
                <a:gd name="connsiteY1" fmla="*/ 0 h 2565670"/>
                <a:gd name="connsiteX2" fmla="*/ 3260726 w 3260726"/>
                <a:gd name="connsiteY2" fmla="*/ 2565670 h 2565670"/>
                <a:gd name="connsiteX3" fmla="*/ 0 w 3260726"/>
                <a:gd name="connsiteY3" fmla="*/ 2521058 h 2565670"/>
                <a:gd name="connsiteX4" fmla="*/ 921784 w 3260726"/>
                <a:gd name="connsiteY4" fmla="*/ 12347 h 2565670"/>
                <a:gd name="connsiteX0" fmla="*/ 921784 w 2322228"/>
                <a:gd name="connsiteY0" fmla="*/ 12347 h 2565670"/>
                <a:gd name="connsiteX1" fmla="*/ 2321160 w 2322228"/>
                <a:gd name="connsiteY1" fmla="*/ 0 h 2565670"/>
                <a:gd name="connsiteX2" fmla="*/ 2320129 w 2322228"/>
                <a:gd name="connsiteY2" fmla="*/ 2565670 h 2565670"/>
                <a:gd name="connsiteX3" fmla="*/ 0 w 2322228"/>
                <a:gd name="connsiteY3" fmla="*/ 2521058 h 2565670"/>
                <a:gd name="connsiteX4" fmla="*/ 921784 w 2322228"/>
                <a:gd name="connsiteY4" fmla="*/ 12347 h 2565670"/>
                <a:gd name="connsiteX0" fmla="*/ 921784 w 2322228"/>
                <a:gd name="connsiteY0" fmla="*/ 0 h 2571841"/>
                <a:gd name="connsiteX1" fmla="*/ 2321160 w 2322228"/>
                <a:gd name="connsiteY1" fmla="*/ 6171 h 2571841"/>
                <a:gd name="connsiteX2" fmla="*/ 2320129 w 2322228"/>
                <a:gd name="connsiteY2" fmla="*/ 2571841 h 2571841"/>
                <a:gd name="connsiteX3" fmla="*/ 0 w 2322228"/>
                <a:gd name="connsiteY3" fmla="*/ 2527229 h 2571841"/>
                <a:gd name="connsiteX4" fmla="*/ 921784 w 2322228"/>
                <a:gd name="connsiteY4" fmla="*/ 0 h 2571841"/>
                <a:gd name="connsiteX0" fmla="*/ 921784 w 2611583"/>
                <a:gd name="connsiteY0" fmla="*/ 0 h 2540977"/>
                <a:gd name="connsiteX1" fmla="*/ 2321160 w 2611583"/>
                <a:gd name="connsiteY1" fmla="*/ 6171 h 2540977"/>
                <a:gd name="connsiteX2" fmla="*/ 2611583 w 2611583"/>
                <a:gd name="connsiteY2" fmla="*/ 2540977 h 2540977"/>
                <a:gd name="connsiteX3" fmla="*/ 0 w 2611583"/>
                <a:gd name="connsiteY3" fmla="*/ 2527229 h 2540977"/>
                <a:gd name="connsiteX4" fmla="*/ 921784 w 2611583"/>
                <a:gd name="connsiteY4" fmla="*/ 0 h 2540977"/>
                <a:gd name="connsiteX0" fmla="*/ 921784 w 2611583"/>
                <a:gd name="connsiteY0" fmla="*/ 2 h 2540979"/>
                <a:gd name="connsiteX1" fmla="*/ 2572870 w 2611583"/>
                <a:gd name="connsiteY1" fmla="*/ 0 h 2540979"/>
                <a:gd name="connsiteX2" fmla="*/ 2611583 w 2611583"/>
                <a:gd name="connsiteY2" fmla="*/ 2540979 h 2540979"/>
                <a:gd name="connsiteX3" fmla="*/ 0 w 2611583"/>
                <a:gd name="connsiteY3" fmla="*/ 2527231 h 2540979"/>
                <a:gd name="connsiteX4" fmla="*/ 921784 w 2611583"/>
                <a:gd name="connsiteY4" fmla="*/ 2 h 2540979"/>
                <a:gd name="connsiteX0" fmla="*/ 921784 w 2705467"/>
                <a:gd name="connsiteY0" fmla="*/ 0 h 2540977"/>
                <a:gd name="connsiteX1" fmla="*/ 2705349 w 2705467"/>
                <a:gd name="connsiteY1" fmla="*/ 6171 h 2540977"/>
                <a:gd name="connsiteX2" fmla="*/ 2611583 w 2705467"/>
                <a:gd name="connsiteY2" fmla="*/ 2540977 h 2540977"/>
                <a:gd name="connsiteX3" fmla="*/ 0 w 2705467"/>
                <a:gd name="connsiteY3" fmla="*/ 2527229 h 2540977"/>
                <a:gd name="connsiteX4" fmla="*/ 921784 w 2705467"/>
                <a:gd name="connsiteY4" fmla="*/ 0 h 2540977"/>
                <a:gd name="connsiteX0" fmla="*/ 921784 w 2718702"/>
                <a:gd name="connsiteY0" fmla="*/ 2 h 2540979"/>
                <a:gd name="connsiteX1" fmla="*/ 2718597 w 2718702"/>
                <a:gd name="connsiteY1" fmla="*/ 0 h 2540979"/>
                <a:gd name="connsiteX2" fmla="*/ 2611583 w 2718702"/>
                <a:gd name="connsiteY2" fmla="*/ 2540979 h 2540979"/>
                <a:gd name="connsiteX3" fmla="*/ 0 w 2718702"/>
                <a:gd name="connsiteY3" fmla="*/ 2527231 h 2540979"/>
                <a:gd name="connsiteX4" fmla="*/ 921784 w 2718702"/>
                <a:gd name="connsiteY4" fmla="*/ 2 h 2540979"/>
                <a:gd name="connsiteX0" fmla="*/ 921784 w 2679012"/>
                <a:gd name="connsiteY0" fmla="*/ 0 h 2540977"/>
                <a:gd name="connsiteX1" fmla="*/ 2678853 w 2679012"/>
                <a:gd name="connsiteY1" fmla="*/ 6171 h 2540977"/>
                <a:gd name="connsiteX2" fmla="*/ 2611583 w 2679012"/>
                <a:gd name="connsiteY2" fmla="*/ 2540977 h 2540977"/>
                <a:gd name="connsiteX3" fmla="*/ 0 w 2679012"/>
                <a:gd name="connsiteY3" fmla="*/ 2527229 h 2540977"/>
                <a:gd name="connsiteX4" fmla="*/ 921784 w 2679012"/>
                <a:gd name="connsiteY4" fmla="*/ 0 h 25409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012" h="2540977">
                  <a:moveTo>
                    <a:pt x="921784" y="0"/>
                  </a:moveTo>
                  <a:lnTo>
                    <a:pt x="2678853" y="6171"/>
                  </a:lnTo>
                  <a:cubicBezTo>
                    <a:pt x="2682925" y="861394"/>
                    <a:pt x="2607511" y="1685754"/>
                    <a:pt x="2611583" y="2540977"/>
                  </a:cubicBezTo>
                  <a:lnTo>
                    <a:pt x="0" y="2527229"/>
                  </a:lnTo>
                  <a:lnTo>
                    <a:pt x="921784" y="0"/>
                  </a:lnTo>
                  <a:close/>
                </a:path>
              </a:pathLst>
            </a:custGeom>
            <a:blipFill rotWithShape="0">
              <a:blip r:embed="rId2">
                <a:duotone>
                  <a:schemeClr val="bg2">
                    <a:shade val="76000"/>
                    <a:satMod val="180000"/>
                  </a:schemeClr>
                  <a:schemeClr val="bg2">
                    <a:tint val="80000"/>
                    <a:satMod val="120000"/>
                    <a:lumMod val="180000"/>
                  </a:schemeClr>
                </a:duotone>
              </a:blip>
              <a:stretch>
                <a:fillRect l="-114598" r="-265621" b="-2868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5" name="Rectangle 20"/>
            <p:cNvSpPr/>
            <p:nvPr>
              <p:extLst>
                <p:ext uri="{386F3935-93C4-4BCD-93E2-E3B085C9AB24}">
                  <p16:designElem xmlns:p16="http://schemas.microsoft.com/office/powerpoint/2015/main" val="1"/>
                </p:ext>
              </p:extLst>
            </p:nvPr>
          </p:nvSpPr>
          <p:spPr bwMode="white">
            <a:xfrm>
              <a:off x="2211875" y="5257482"/>
              <a:ext cx="2586931" cy="1619837"/>
            </a:xfrm>
            <a:custGeom>
              <a:avLst/>
              <a:gdLst>
                <a:gd name="connsiteX0" fmla="*/ 0 w 2611581"/>
                <a:gd name="connsiteY0" fmla="*/ 0 h 4303713"/>
                <a:gd name="connsiteX1" fmla="*/ 2611581 w 2611581"/>
                <a:gd name="connsiteY1" fmla="*/ 0 h 4303713"/>
                <a:gd name="connsiteX2" fmla="*/ 2611581 w 2611581"/>
                <a:gd name="connsiteY2" fmla="*/ 4303713 h 4303713"/>
                <a:gd name="connsiteX3" fmla="*/ 0 w 2611581"/>
                <a:gd name="connsiteY3" fmla="*/ 4303713 h 4303713"/>
                <a:gd name="connsiteX4" fmla="*/ 0 w 2611581"/>
                <a:gd name="connsiteY4" fmla="*/ 0 h 4303713"/>
                <a:gd name="connsiteX0" fmla="*/ 0 w 2611581"/>
                <a:gd name="connsiteY0" fmla="*/ 0 h 4314104"/>
                <a:gd name="connsiteX1" fmla="*/ 2611581 w 2611581"/>
                <a:gd name="connsiteY1" fmla="*/ 0 h 4314104"/>
                <a:gd name="connsiteX2" fmla="*/ 2611581 w 2611581"/>
                <a:gd name="connsiteY2" fmla="*/ 4303713 h 4314104"/>
                <a:gd name="connsiteX3" fmla="*/ 1693718 w 2611581"/>
                <a:gd name="connsiteY3" fmla="*/ 4314104 h 4314104"/>
                <a:gd name="connsiteX4" fmla="*/ 0 w 2611581"/>
                <a:gd name="connsiteY4" fmla="*/ 0 h 4314104"/>
                <a:gd name="connsiteX0" fmla="*/ 0 w 2611581"/>
                <a:gd name="connsiteY0" fmla="*/ 0 h 4314104"/>
                <a:gd name="connsiteX1" fmla="*/ 2611581 w 2611581"/>
                <a:gd name="connsiteY1" fmla="*/ 0 h 4314104"/>
                <a:gd name="connsiteX2" fmla="*/ 2611581 w 2611581"/>
                <a:gd name="connsiteY2" fmla="*/ 4303713 h 4314104"/>
                <a:gd name="connsiteX3" fmla="*/ 1963882 w 2611581"/>
                <a:gd name="connsiteY3" fmla="*/ 4314104 h 4314104"/>
                <a:gd name="connsiteX4" fmla="*/ 0 w 2611581"/>
                <a:gd name="connsiteY4" fmla="*/ 0 h 4314104"/>
                <a:gd name="connsiteX0" fmla="*/ 0 w 2611581"/>
                <a:gd name="connsiteY0" fmla="*/ 0 h 4303713"/>
                <a:gd name="connsiteX1" fmla="*/ 2611581 w 2611581"/>
                <a:gd name="connsiteY1" fmla="*/ 0 h 4303713"/>
                <a:gd name="connsiteX2" fmla="*/ 2611581 w 2611581"/>
                <a:gd name="connsiteY2" fmla="*/ 4303713 h 4303713"/>
                <a:gd name="connsiteX3" fmla="*/ 2213264 w 2611581"/>
                <a:gd name="connsiteY3" fmla="*/ 4293322 h 4303713"/>
                <a:gd name="connsiteX4" fmla="*/ 0 w 2611581"/>
                <a:gd name="connsiteY4" fmla="*/ 0 h 4303713"/>
                <a:gd name="connsiteX0" fmla="*/ 0 w 2611581"/>
                <a:gd name="connsiteY0" fmla="*/ 0 h 4303713"/>
                <a:gd name="connsiteX1" fmla="*/ 2611581 w 2611581"/>
                <a:gd name="connsiteY1" fmla="*/ 0 h 4303713"/>
                <a:gd name="connsiteX2" fmla="*/ 2611581 w 2611581"/>
                <a:gd name="connsiteY2" fmla="*/ 4303713 h 4303713"/>
                <a:gd name="connsiteX3" fmla="*/ 2171701 w 2611581"/>
                <a:gd name="connsiteY3" fmla="*/ 3638695 h 4303713"/>
                <a:gd name="connsiteX4" fmla="*/ 0 w 2611581"/>
                <a:gd name="connsiteY4" fmla="*/ 0 h 4303713"/>
                <a:gd name="connsiteX0" fmla="*/ 0 w 2720934"/>
                <a:gd name="connsiteY0" fmla="*/ 268283 h 4303713"/>
                <a:gd name="connsiteX1" fmla="*/ 2720934 w 2720934"/>
                <a:gd name="connsiteY1" fmla="*/ 0 h 4303713"/>
                <a:gd name="connsiteX2" fmla="*/ 2720934 w 2720934"/>
                <a:gd name="connsiteY2" fmla="*/ 4303713 h 4303713"/>
                <a:gd name="connsiteX3" fmla="*/ 2281054 w 2720934"/>
                <a:gd name="connsiteY3" fmla="*/ 3638695 h 4303713"/>
                <a:gd name="connsiteX4" fmla="*/ 0 w 2720934"/>
                <a:gd name="connsiteY4" fmla="*/ 268283 h 4303713"/>
                <a:gd name="connsiteX0" fmla="*/ 0 w 2720934"/>
                <a:gd name="connsiteY0" fmla="*/ 268283 h 4303713"/>
                <a:gd name="connsiteX1" fmla="*/ 2720934 w 2720934"/>
                <a:gd name="connsiteY1" fmla="*/ 0 h 4303713"/>
                <a:gd name="connsiteX2" fmla="*/ 2720934 w 2720934"/>
                <a:gd name="connsiteY2" fmla="*/ 4303713 h 4303713"/>
                <a:gd name="connsiteX3" fmla="*/ 2264231 w 2720934"/>
                <a:gd name="connsiteY3" fmla="*/ 3717600 h 4303713"/>
                <a:gd name="connsiteX4" fmla="*/ 0 w 2720934"/>
                <a:gd name="connsiteY4" fmla="*/ 268283 h 4303713"/>
                <a:gd name="connsiteX0" fmla="*/ 0 w 2720934"/>
                <a:gd name="connsiteY0" fmla="*/ 268283 h 4335275"/>
                <a:gd name="connsiteX1" fmla="*/ 2720934 w 2720934"/>
                <a:gd name="connsiteY1" fmla="*/ 0 h 4335275"/>
                <a:gd name="connsiteX2" fmla="*/ 2653639 w 2720934"/>
                <a:gd name="connsiteY2" fmla="*/ 4335275 h 4335275"/>
                <a:gd name="connsiteX3" fmla="*/ 2264231 w 2720934"/>
                <a:gd name="connsiteY3" fmla="*/ 3717600 h 4335275"/>
                <a:gd name="connsiteX4" fmla="*/ 0 w 2720934"/>
                <a:gd name="connsiteY4" fmla="*/ 268283 h 4335275"/>
                <a:gd name="connsiteX0" fmla="*/ 0 w 2737757"/>
                <a:gd name="connsiteY0" fmla="*/ 236721 h 4335275"/>
                <a:gd name="connsiteX1" fmla="*/ 2737757 w 2737757"/>
                <a:gd name="connsiteY1" fmla="*/ 0 h 4335275"/>
                <a:gd name="connsiteX2" fmla="*/ 2670462 w 2737757"/>
                <a:gd name="connsiteY2" fmla="*/ 4335275 h 4335275"/>
                <a:gd name="connsiteX3" fmla="*/ 2281054 w 2737757"/>
                <a:gd name="connsiteY3" fmla="*/ 3717600 h 4335275"/>
                <a:gd name="connsiteX4" fmla="*/ 0 w 2737757"/>
                <a:gd name="connsiteY4" fmla="*/ 236721 h 4335275"/>
                <a:gd name="connsiteX0" fmla="*/ 0 w 2729346"/>
                <a:gd name="connsiteY0" fmla="*/ 0 h 4098554"/>
                <a:gd name="connsiteX1" fmla="*/ 2729346 w 2729346"/>
                <a:gd name="connsiteY1" fmla="*/ 126250 h 4098554"/>
                <a:gd name="connsiteX2" fmla="*/ 2670462 w 2729346"/>
                <a:gd name="connsiteY2" fmla="*/ 4098554 h 4098554"/>
                <a:gd name="connsiteX3" fmla="*/ 2281054 w 2729346"/>
                <a:gd name="connsiteY3" fmla="*/ 3480879 h 4098554"/>
                <a:gd name="connsiteX4" fmla="*/ 0 w 2729346"/>
                <a:gd name="connsiteY4" fmla="*/ 0 h 4098554"/>
                <a:gd name="connsiteX0" fmla="*/ 0 w 2720934"/>
                <a:gd name="connsiteY0" fmla="*/ 0 h 4098554"/>
                <a:gd name="connsiteX1" fmla="*/ 2720934 w 2720934"/>
                <a:gd name="connsiteY1" fmla="*/ 31562 h 4098554"/>
                <a:gd name="connsiteX2" fmla="*/ 2670462 w 2720934"/>
                <a:gd name="connsiteY2" fmla="*/ 4098554 h 4098554"/>
                <a:gd name="connsiteX3" fmla="*/ 2281054 w 2720934"/>
                <a:gd name="connsiteY3" fmla="*/ 3480879 h 4098554"/>
                <a:gd name="connsiteX4" fmla="*/ 0 w 2720934"/>
                <a:gd name="connsiteY4" fmla="*/ 0 h 4098554"/>
                <a:gd name="connsiteX0" fmla="*/ 0 w 2720934"/>
                <a:gd name="connsiteY0" fmla="*/ 15782 h 4114336"/>
                <a:gd name="connsiteX1" fmla="*/ 2720934 w 2720934"/>
                <a:gd name="connsiteY1" fmla="*/ 0 h 4114336"/>
                <a:gd name="connsiteX2" fmla="*/ 2670462 w 2720934"/>
                <a:gd name="connsiteY2" fmla="*/ 4114336 h 4114336"/>
                <a:gd name="connsiteX3" fmla="*/ 2281054 w 2720934"/>
                <a:gd name="connsiteY3" fmla="*/ 3496661 h 4114336"/>
                <a:gd name="connsiteX4" fmla="*/ 0 w 2720934"/>
                <a:gd name="connsiteY4" fmla="*/ 15782 h 4114336"/>
                <a:gd name="connsiteX0" fmla="*/ 0 w 2820289"/>
                <a:gd name="connsiteY0" fmla="*/ 15782 h 4114336"/>
                <a:gd name="connsiteX1" fmla="*/ 2820289 w 2820289"/>
                <a:gd name="connsiteY1" fmla="*/ 0 h 4114336"/>
                <a:gd name="connsiteX2" fmla="*/ 2769817 w 2820289"/>
                <a:gd name="connsiteY2" fmla="*/ 4114336 h 4114336"/>
                <a:gd name="connsiteX3" fmla="*/ 2380409 w 2820289"/>
                <a:gd name="connsiteY3" fmla="*/ 3496661 h 4114336"/>
                <a:gd name="connsiteX4" fmla="*/ 0 w 2820289"/>
                <a:gd name="connsiteY4" fmla="*/ 15782 h 4114336"/>
                <a:gd name="connsiteX0" fmla="*/ 0 w 2820289"/>
                <a:gd name="connsiteY0" fmla="*/ 15782 h 4114336"/>
                <a:gd name="connsiteX1" fmla="*/ 2820289 w 2820289"/>
                <a:gd name="connsiteY1" fmla="*/ 0 h 4114336"/>
                <a:gd name="connsiteX2" fmla="*/ 2769817 w 2820289"/>
                <a:gd name="connsiteY2" fmla="*/ 4114336 h 4114336"/>
                <a:gd name="connsiteX3" fmla="*/ 2362876 w 2820289"/>
                <a:gd name="connsiteY3" fmla="*/ 3517980 h 4114336"/>
                <a:gd name="connsiteX4" fmla="*/ 0 w 2820289"/>
                <a:gd name="connsiteY4" fmla="*/ 15782 h 4114336"/>
                <a:gd name="connsiteX0" fmla="*/ 0 w 2820289"/>
                <a:gd name="connsiteY0" fmla="*/ 15782 h 4114336"/>
                <a:gd name="connsiteX1" fmla="*/ 2820289 w 2820289"/>
                <a:gd name="connsiteY1" fmla="*/ 0 h 4114336"/>
                <a:gd name="connsiteX2" fmla="*/ 2763972 w 2820289"/>
                <a:gd name="connsiteY2" fmla="*/ 4114336 h 4114336"/>
                <a:gd name="connsiteX3" fmla="*/ 2362876 w 2820289"/>
                <a:gd name="connsiteY3" fmla="*/ 3517980 h 4114336"/>
                <a:gd name="connsiteX4" fmla="*/ 0 w 2820289"/>
                <a:gd name="connsiteY4" fmla="*/ 15782 h 4114336"/>
                <a:gd name="connsiteX0" fmla="*/ 0 w 3721149"/>
                <a:gd name="connsiteY0" fmla="*/ 0 h 4269703"/>
                <a:gd name="connsiteX1" fmla="*/ 3721149 w 3721149"/>
                <a:gd name="connsiteY1" fmla="*/ 155367 h 4269703"/>
                <a:gd name="connsiteX2" fmla="*/ 3664832 w 3721149"/>
                <a:gd name="connsiteY2" fmla="*/ 4269703 h 4269703"/>
                <a:gd name="connsiteX3" fmla="*/ 3263736 w 3721149"/>
                <a:gd name="connsiteY3" fmla="*/ 3673347 h 4269703"/>
                <a:gd name="connsiteX4" fmla="*/ 0 w 3721149"/>
                <a:gd name="connsiteY4" fmla="*/ 0 h 4269703"/>
                <a:gd name="connsiteX0" fmla="*/ 0 w 3721149"/>
                <a:gd name="connsiteY0" fmla="*/ 0 h 4289488"/>
                <a:gd name="connsiteX1" fmla="*/ 3721149 w 3721149"/>
                <a:gd name="connsiteY1" fmla="*/ 155367 h 4289488"/>
                <a:gd name="connsiteX2" fmla="*/ 3664832 w 3721149"/>
                <a:gd name="connsiteY2" fmla="*/ 4269703 h 4289488"/>
                <a:gd name="connsiteX3" fmla="*/ 1705997 w 3721149"/>
                <a:gd name="connsiteY3" fmla="*/ 4289488 h 4289488"/>
                <a:gd name="connsiteX4" fmla="*/ 0 w 3721149"/>
                <a:gd name="connsiteY4" fmla="*/ 0 h 4289488"/>
                <a:gd name="connsiteX0" fmla="*/ 0 w 3664846"/>
                <a:gd name="connsiteY0" fmla="*/ 15785 h 4305273"/>
                <a:gd name="connsiteX1" fmla="*/ 3664846 w 3664846"/>
                <a:gd name="connsiteY1" fmla="*/ 0 h 4305273"/>
                <a:gd name="connsiteX2" fmla="*/ 3664832 w 3664846"/>
                <a:gd name="connsiteY2" fmla="*/ 4285488 h 4305273"/>
                <a:gd name="connsiteX3" fmla="*/ 1705997 w 3664846"/>
                <a:gd name="connsiteY3" fmla="*/ 4305273 h 4305273"/>
                <a:gd name="connsiteX4" fmla="*/ 0 w 3664846"/>
                <a:gd name="connsiteY4" fmla="*/ 15785 h 43052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64846" h="4305273">
                  <a:moveTo>
                    <a:pt x="0" y="15785"/>
                  </a:moveTo>
                  <a:lnTo>
                    <a:pt x="3664846" y="0"/>
                  </a:lnTo>
                  <a:cubicBezTo>
                    <a:pt x="3664841" y="1428496"/>
                    <a:pt x="3664837" y="2856992"/>
                    <a:pt x="3664832" y="4285488"/>
                  </a:cubicBezTo>
                  <a:lnTo>
                    <a:pt x="1705997" y="4305273"/>
                  </a:lnTo>
                  <a:lnTo>
                    <a:pt x="0" y="15785"/>
                  </a:lnTo>
                  <a:close/>
                </a:path>
              </a:pathLst>
            </a:custGeom>
            <a:blipFill rotWithShape="0">
              <a:blip r:embed="rId2">
                <a:duotone>
                  <a:schemeClr val="bg2">
                    <a:shade val="76000"/>
                    <a:satMod val="180000"/>
                  </a:schemeClr>
                  <a:schemeClr val="bg2">
                    <a:tint val="80000"/>
                    <a:satMod val="120000"/>
                    <a:lumMod val="180000"/>
                  </a:schemeClr>
                </a:duotone>
              </a:blip>
              <a:stretch>
                <a:fillRect l="-163116" t="-323529" r="-39825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7" name="Group 76"/>
          <p:cNvGrpSpPr>
            <a:grpSpLocks noGrp="1" noUngrp="1" noRot="1" noChangeAspect="1" noMove="1" noResize="1"/>
          </p:cNvGrpSpPr>
          <p:nvPr>
            <p:extLst>
              <p:ext uri="{386F3935-93C4-4BCD-93E2-E3B085C9AB24}">
                <p16:designElem xmlns:p16="http://schemas.microsoft.com/office/powerpoint/2015/main" val="1"/>
              </p:ext>
            </p:extLst>
          </p:nvPr>
        </p:nvGrpSpPr>
        <p:grpSpPr>
          <a:xfrm>
            <a:off x="2360612" y="0"/>
            <a:ext cx="2436813" cy="6858001"/>
            <a:chOff x="1320800" y="0"/>
            <a:chExt cx="2436813" cy="6858001"/>
          </a:xfrm>
        </p:grpSpPr>
        <p:sp>
          <p:nvSpPr>
            <p:cNvPr id="78" name="Freeform 6"/>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79" name="Freeform 7"/>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80" name="Freeform 8"/>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81" name="Freeform 9"/>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82" name="Freeform 10"/>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83" name="Freeform 11"/>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pic>
        <p:nvPicPr>
          <p:cNvPr id="5122" name="Picture 2" descr="Resultado de imagen para bases de datos privadas virtuales">
            <a:extLst>
              <a:ext uri="{FF2B5EF4-FFF2-40B4-BE49-F238E27FC236}">
                <a16:creationId xmlns:a16="http://schemas.microsoft.com/office/drawing/2014/main" id="{245D8E3B-ECFD-4282-9495-9CEA00E6DC2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6656" r="4567"/>
          <a:stretch/>
        </p:blipFill>
        <p:spPr bwMode="auto">
          <a:xfrm>
            <a:off x="20" y="10"/>
            <a:ext cx="3459143" cy="6857990"/>
          </a:xfrm>
          <a:custGeom>
            <a:avLst/>
            <a:gdLst>
              <a:gd name="connsiteX0" fmla="*/ 0 w 5435600"/>
              <a:gd name="connsiteY0" fmla="*/ 0 h 6858000"/>
              <a:gd name="connsiteX1" fmla="*/ 5435600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5435600 w 5435600"/>
              <a:gd name="connsiteY2" fmla="*/ 6858000 h 6858000"/>
              <a:gd name="connsiteX3" fmla="*/ 0 w 5435600"/>
              <a:gd name="connsiteY3" fmla="*/ 6858000 h 6858000"/>
              <a:gd name="connsiteX4" fmla="*/ 0 w 5435600"/>
              <a:gd name="connsiteY4" fmla="*/ 0 h 6858000"/>
              <a:gd name="connsiteX0" fmla="*/ 0 w 5435600"/>
              <a:gd name="connsiteY0" fmla="*/ 0 h 6858000"/>
              <a:gd name="connsiteX1" fmla="*/ 3513666 w 5435600"/>
              <a:gd name="connsiteY1" fmla="*/ 0 h 6858000"/>
              <a:gd name="connsiteX2" fmla="*/ 4199467 w 5435600"/>
              <a:gd name="connsiteY2" fmla="*/ 2455333 h 6858000"/>
              <a:gd name="connsiteX3" fmla="*/ 5435600 w 5435600"/>
              <a:gd name="connsiteY3" fmla="*/ 6858000 h 6858000"/>
              <a:gd name="connsiteX4" fmla="*/ 0 w 5435600"/>
              <a:gd name="connsiteY4" fmla="*/ 6858000 h 6858000"/>
              <a:gd name="connsiteX5" fmla="*/ 0 w 5435600"/>
              <a:gd name="connsiteY5" fmla="*/ 0 h 6858000"/>
              <a:gd name="connsiteX0" fmla="*/ 0 w 5435600"/>
              <a:gd name="connsiteY0" fmla="*/ 0 h 6858000"/>
              <a:gd name="connsiteX1" fmla="*/ 3513666 w 5435600"/>
              <a:gd name="connsiteY1" fmla="*/ 0 h 6858000"/>
              <a:gd name="connsiteX2" fmla="*/ 2861733 w 5435600"/>
              <a:gd name="connsiteY2" fmla="*/ 2548466 h 6858000"/>
              <a:gd name="connsiteX3" fmla="*/ 5435600 w 5435600"/>
              <a:gd name="connsiteY3" fmla="*/ 6858000 h 6858000"/>
              <a:gd name="connsiteX4" fmla="*/ 0 w 5435600"/>
              <a:gd name="connsiteY4" fmla="*/ 6858000 h 6858000"/>
              <a:gd name="connsiteX5" fmla="*/ 0 w 5435600"/>
              <a:gd name="connsiteY5" fmla="*/ 0 h 6858000"/>
              <a:gd name="connsiteX0" fmla="*/ 0 w 5448300"/>
              <a:gd name="connsiteY0" fmla="*/ 0 h 6858000"/>
              <a:gd name="connsiteX1" fmla="*/ 3513666 w 5448300"/>
              <a:gd name="connsiteY1" fmla="*/ 0 h 6858000"/>
              <a:gd name="connsiteX2" fmla="*/ 2861733 w 5448300"/>
              <a:gd name="connsiteY2" fmla="*/ 2548466 h 6858000"/>
              <a:gd name="connsiteX3" fmla="*/ 5448300 w 5448300"/>
              <a:gd name="connsiteY3" fmla="*/ 6853767 h 6858000"/>
              <a:gd name="connsiteX4" fmla="*/ 0 w 5448300"/>
              <a:gd name="connsiteY4" fmla="*/ 6858000 h 6858000"/>
              <a:gd name="connsiteX5" fmla="*/ 0 w 5448300"/>
              <a:gd name="connsiteY5" fmla="*/ 0 h 6858000"/>
              <a:gd name="connsiteX0" fmla="*/ 0 w 5448300"/>
              <a:gd name="connsiteY0" fmla="*/ 0 h 6858000"/>
              <a:gd name="connsiteX1" fmla="*/ 3174999 w 5448300"/>
              <a:gd name="connsiteY1" fmla="*/ 0 h 6858000"/>
              <a:gd name="connsiteX2" fmla="*/ 2861733 w 5448300"/>
              <a:gd name="connsiteY2" fmla="*/ 2548466 h 6858000"/>
              <a:gd name="connsiteX3" fmla="*/ 5448300 w 5448300"/>
              <a:gd name="connsiteY3" fmla="*/ 6853767 h 6858000"/>
              <a:gd name="connsiteX4" fmla="*/ 0 w 5448300"/>
              <a:gd name="connsiteY4" fmla="*/ 6858000 h 6858000"/>
              <a:gd name="connsiteX5" fmla="*/ 0 w 5448300"/>
              <a:gd name="connsiteY5" fmla="*/ 0 h 6858000"/>
              <a:gd name="connsiteX0" fmla="*/ 0 w 5448300"/>
              <a:gd name="connsiteY0" fmla="*/ 0 h 6858000"/>
              <a:gd name="connsiteX1" fmla="*/ 3174999 w 5448300"/>
              <a:gd name="connsiteY1" fmla="*/ 0 h 6858000"/>
              <a:gd name="connsiteX2" fmla="*/ 2294466 w 5448300"/>
              <a:gd name="connsiteY2" fmla="*/ 5223932 h 6858000"/>
              <a:gd name="connsiteX3" fmla="*/ 5448300 w 5448300"/>
              <a:gd name="connsiteY3" fmla="*/ 6853767 h 6858000"/>
              <a:gd name="connsiteX4" fmla="*/ 0 w 5448300"/>
              <a:gd name="connsiteY4" fmla="*/ 6858000 h 6858000"/>
              <a:gd name="connsiteX5" fmla="*/ 0 w 5448300"/>
              <a:gd name="connsiteY5" fmla="*/ 0 h 6858000"/>
              <a:gd name="connsiteX0" fmla="*/ 0 w 3458633"/>
              <a:gd name="connsiteY0" fmla="*/ 0 h 6858000"/>
              <a:gd name="connsiteX1" fmla="*/ 3174999 w 3458633"/>
              <a:gd name="connsiteY1" fmla="*/ 0 h 6858000"/>
              <a:gd name="connsiteX2" fmla="*/ 2294466 w 3458633"/>
              <a:gd name="connsiteY2" fmla="*/ 5223932 h 6858000"/>
              <a:gd name="connsiteX3" fmla="*/ 3458633 w 3458633"/>
              <a:gd name="connsiteY3" fmla="*/ 6853767 h 6858000"/>
              <a:gd name="connsiteX4" fmla="*/ 0 w 3458633"/>
              <a:gd name="connsiteY4" fmla="*/ 6858000 h 6858000"/>
              <a:gd name="connsiteX5" fmla="*/ 0 w 3458633"/>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58633" h="6858000">
                <a:moveTo>
                  <a:pt x="0" y="0"/>
                </a:moveTo>
                <a:lnTo>
                  <a:pt x="3174999" y="0"/>
                </a:lnTo>
                <a:lnTo>
                  <a:pt x="2294466" y="5223932"/>
                </a:lnTo>
                <a:lnTo>
                  <a:pt x="3458633" y="6853767"/>
                </a:lnTo>
                <a:lnTo>
                  <a:pt x="0" y="6858000"/>
                </a:lnTo>
                <a:lnTo>
                  <a:pt x="0" y="0"/>
                </a:lnTo>
                <a:close/>
              </a:path>
            </a:pathLst>
          </a:custGeom>
          <a:noFill/>
          <a:ln w="38100">
            <a:noFill/>
          </a:ln>
          <a:effectLst/>
          <a:extLst>
            <a:ext uri="{909E8E84-426E-40DD-AFC4-6F175D3DCCD1}">
              <a14:hiddenFill xmlns:a14="http://schemas.microsoft.com/office/drawing/2010/main">
                <a:solidFill>
                  <a:srgbClr val="FFFFFF"/>
                </a:solidFill>
              </a14:hiddenFill>
            </a:ext>
          </a:extLst>
        </p:spPr>
      </p:pic>
      <p:sp>
        <p:nvSpPr>
          <p:cNvPr id="2" name="Título 1"/>
          <p:cNvSpPr>
            <a:spLocks noGrp="1"/>
          </p:cNvSpPr>
          <p:nvPr>
            <p:ph type="title"/>
          </p:nvPr>
        </p:nvSpPr>
        <p:spPr>
          <a:xfrm>
            <a:off x="3962399" y="685800"/>
            <a:ext cx="7345891" cy="1413933"/>
          </a:xfrm>
        </p:spPr>
        <p:txBody>
          <a:bodyPr>
            <a:normAutofit/>
          </a:bodyPr>
          <a:lstStyle/>
          <a:p>
            <a:pPr>
              <a:lnSpc>
                <a:spcPct val="90000"/>
              </a:lnSpc>
            </a:pPr>
            <a:r>
              <a:rPr lang="x-none" sz="3400"/>
              <a:t>Implementación </a:t>
            </a:r>
            <a:r>
              <a:rPr lang="es-ES" sz="3400"/>
              <a:t>de las </a:t>
            </a:r>
            <a:r>
              <a:rPr lang="x-none" altLang="es-ES" sz="3400"/>
              <a:t>B</a:t>
            </a:r>
            <a:r>
              <a:rPr lang="es-ES" sz="3400"/>
              <a:t>ases de </a:t>
            </a:r>
            <a:r>
              <a:rPr lang="x-none" altLang="es-ES" sz="3400"/>
              <a:t>D</a:t>
            </a:r>
            <a:r>
              <a:rPr lang="es-ES" sz="3400"/>
              <a:t>atos </a:t>
            </a:r>
            <a:r>
              <a:rPr lang="x-none" altLang="es-ES" sz="3400"/>
              <a:t>P</a:t>
            </a:r>
            <a:r>
              <a:rPr lang="es-ES" sz="3400"/>
              <a:t>rivadas </a:t>
            </a:r>
            <a:r>
              <a:rPr lang="x-none" altLang="es-ES" sz="3400"/>
              <a:t>V</a:t>
            </a:r>
            <a:r>
              <a:rPr lang="es-ES" sz="3400"/>
              <a:t>irtuales </a:t>
            </a:r>
            <a:r>
              <a:rPr lang="x-none" altLang="es-ES" sz="3400"/>
              <a:t>usando Vistas</a:t>
            </a:r>
          </a:p>
        </p:txBody>
      </p:sp>
      <p:sp>
        <p:nvSpPr>
          <p:cNvPr id="3" name="Content Placeholder 2"/>
          <p:cNvSpPr>
            <a:spLocks noGrp="1"/>
          </p:cNvSpPr>
          <p:nvPr>
            <p:ph idx="1"/>
          </p:nvPr>
        </p:nvSpPr>
        <p:spPr>
          <a:xfrm>
            <a:off x="3895725" y="2232126"/>
            <a:ext cx="7659156" cy="3742267"/>
          </a:xfrm>
        </p:spPr>
        <p:txBody>
          <a:bodyPr>
            <a:normAutofit/>
          </a:bodyPr>
          <a:lstStyle/>
          <a:p>
            <a:pPr marL="0" indent="0" algn="just">
              <a:lnSpc>
                <a:spcPct val="90000"/>
              </a:lnSpc>
              <a:buNone/>
            </a:pPr>
            <a:r>
              <a:rPr lang="x-none" altLang="es-CO" dirty="0"/>
              <a:t>Suponga que tiene la tabla EMPLEADOS, pero con una estructura de datos modificada. </a:t>
            </a:r>
          </a:p>
          <a:p>
            <a:pPr marL="0" indent="0" algn="just">
              <a:lnSpc>
                <a:spcPct val="90000"/>
              </a:lnSpc>
              <a:buNone/>
            </a:pPr>
            <a:r>
              <a:rPr lang="x-none" altLang="es-CO" dirty="0"/>
              <a:t>Observe la nueva columna, CTL_UPD_USER, en la que CTL significa Control y UPD significa Actualización. Control indica que es un valor generado y controlado por la aplicación, no por el usuario. Esta columna se utiliza específicamente para indicar al usuario propietario de la fila. Por ejemplo, cuando un usuario inserta una nueva fila, el valor de nombre de usuario se inserta automáticamente en esta columna. </a:t>
            </a:r>
          </a:p>
          <a:p>
            <a:pPr marL="0" indent="0">
              <a:lnSpc>
                <a:spcPct val="90000"/>
              </a:lnSpc>
              <a:buNone/>
            </a:pPr>
            <a:endParaRPr lang="x-none" altLang="es-CO" dirty="0"/>
          </a:p>
        </p:txBody>
      </p:sp>
    </p:spTree>
  </p:cSld>
  <p:clrMapOvr>
    <a:masterClrMapping/>
  </p:clrMapOvr>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HDOfficeLightV0">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TM02900722[[fn=Sala de juntas (ion)]]</Template>
  <TotalTime>12</TotalTime>
  <Words>1641</Words>
  <Application>Microsoft Office PowerPoint</Application>
  <PresentationFormat>Panorámica</PresentationFormat>
  <Paragraphs>132</Paragraphs>
  <Slides>35</Slides>
  <Notes>0</Notes>
  <HiddenSlides>0</HiddenSlides>
  <MMClips>0</MMClips>
  <ScaleCrop>false</ScaleCrop>
  <HeadingPairs>
    <vt:vector size="6" baseType="variant">
      <vt:variant>
        <vt:lpstr>Fuentes usadas</vt:lpstr>
      </vt:variant>
      <vt:variant>
        <vt:i4>5</vt:i4>
      </vt:variant>
      <vt:variant>
        <vt:lpstr>Tema</vt:lpstr>
      </vt:variant>
      <vt:variant>
        <vt:i4>2</vt:i4>
      </vt:variant>
      <vt:variant>
        <vt:lpstr>Títulos de diapositiva</vt:lpstr>
      </vt:variant>
      <vt:variant>
        <vt:i4>35</vt:i4>
      </vt:variant>
    </vt:vector>
  </HeadingPairs>
  <TitlesOfParts>
    <vt:vector size="42" baseType="lpstr">
      <vt:lpstr>Arial</vt:lpstr>
      <vt:lpstr>Calibri</vt:lpstr>
      <vt:lpstr>Calibri Light</vt:lpstr>
      <vt:lpstr>Corbel</vt:lpstr>
      <vt:lpstr>Wingdings 2</vt:lpstr>
      <vt:lpstr>HDOfficeLightV0</vt:lpstr>
      <vt:lpstr>Parallax</vt:lpstr>
      <vt:lpstr>Modelo de Seguridad en Base de Datos</vt:lpstr>
      <vt:lpstr>Introducción</vt:lpstr>
      <vt:lpstr>Visión General de las Bases de Datos Privadas Virtuales</vt:lpstr>
      <vt:lpstr>Visión General de las Bases de Datos Privadas Virtuales</vt:lpstr>
      <vt:lpstr>Visión General de las Bases de Datos Privadas Virtuales</vt:lpstr>
      <vt:lpstr>Implementación de las Bases de Datos Privadas Virtuales usando Vistas</vt:lpstr>
      <vt:lpstr>Implementación de las Bases de Datos Privadas Virtuales usando Vistas</vt:lpstr>
      <vt:lpstr>Implementación de las Bases de Datos Privadas Virtuales usando Vistas</vt:lpstr>
      <vt:lpstr>Implementación de las Bases de Datos Privadas Virtuales usando Vistas</vt:lpstr>
      <vt:lpstr>Implementación de las Bases de Datos Privadas Virtuales usando Vistas</vt:lpstr>
      <vt:lpstr>Implementación de las Bases de Datos Privadas Virtuales usando Vistas</vt:lpstr>
      <vt:lpstr>Implementación de las Bases de Datos Privadas Virtuales usando Vistas</vt:lpstr>
      <vt:lpstr>Implementación de las Bases de Datos Privadas Virtuales usando Vistas</vt:lpstr>
      <vt:lpstr>Implementación de las Bases de Datos Privadas Virtuales usando Vistas</vt:lpstr>
      <vt:lpstr>Implementación de las Bases de Datos Privadas Virtuales usando Vistas</vt:lpstr>
      <vt:lpstr>Implementación de las Bases de Datos Privadas Virtuales usando ORACLE</vt:lpstr>
      <vt:lpstr>Implementación de las Bases de Datos Privadas Virtuales usando ORACLE</vt:lpstr>
      <vt:lpstr>Implementación de las Bases de Datos Privadas Virtuales usando ORACLE</vt:lpstr>
      <vt:lpstr>Implementación de las Bases de Datos Privadas Virtuales usando ORACLE</vt:lpstr>
      <vt:lpstr>Implementación de las Bases de Datos Privadas Virtuales usando ORACLE</vt:lpstr>
      <vt:lpstr>Implementación de las Bases de Datos Privadas Virtuales usando ORACLE</vt:lpstr>
      <vt:lpstr>Implementación de las Bases de Datos Privadas Virtuales usando ORACLE</vt:lpstr>
      <vt:lpstr>Implementación de las Bases de Datos Privadas Virtuales usando ORACLE</vt:lpstr>
      <vt:lpstr>Implementación de las Bases de Datos Privadas Virtuales usando ORACLE</vt:lpstr>
      <vt:lpstr>Implementación de las Bases de Datos Privadas Virtuales usando ORACLE</vt:lpstr>
      <vt:lpstr>Implementación de las Bases de Datos Privadas Virtuales usando ORACLE</vt:lpstr>
      <vt:lpstr>Implementación de las Bases de Datos Privadas Virtuales usando ORACLE</vt:lpstr>
      <vt:lpstr>Implementación de las Bases de Datos Privadas Virtuales usando ORACLE</vt:lpstr>
      <vt:lpstr>Implementación de las Bases de Datos Privadas Virtuales usando ORACLE</vt:lpstr>
      <vt:lpstr>Implementación de las Bases de Datos Privadas Virtuales usando ORACLE</vt:lpstr>
      <vt:lpstr>Implementación de las Bases de Datos Privadas Virtuales usando ORACLE</vt:lpstr>
      <vt:lpstr>Implementación de las Bases de Datos Privadas Virtuales usando ORACLE</vt:lpstr>
      <vt:lpstr>Implementación de las Bases de Datos Privadas Virtuales usando ORACLE</vt:lpstr>
      <vt:lpstr>Implementación de las Bases de Datos Privadas Virtuales usando ORACLE</vt:lpstr>
      <vt:lpstr>Implementación de las Bases de Datos Privadas Virtuales usando ORACLE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Seguridad en Base de Datos</dc:title>
  <dc:creator>Jhon Edisson Villareal Padilla</dc:creator>
  <cp:lastModifiedBy>Jhon Edisson Villareal Padilla</cp:lastModifiedBy>
  <cp:revision>87</cp:revision>
  <dcterms:created xsi:type="dcterms:W3CDTF">2017-09-07T01:03:48Z</dcterms:created>
  <dcterms:modified xsi:type="dcterms:W3CDTF">2017-09-08T16:53:55Z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9226-10.1.0.5707</vt:lpwstr>
  </property>
</Properties>
</file>